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</p:sldMasterIdLst>
  <p:notesMasterIdLst>
    <p:notesMasterId r:id="rId38"/>
  </p:notesMasterIdLst>
  <p:sldIdLst>
    <p:sldId id="257" r:id="rId5"/>
    <p:sldId id="258" r:id="rId6"/>
    <p:sldId id="259" r:id="rId7"/>
    <p:sldId id="897" r:id="rId8"/>
    <p:sldId id="898" r:id="rId9"/>
    <p:sldId id="271" r:id="rId10"/>
    <p:sldId id="891" r:id="rId11"/>
    <p:sldId id="881" r:id="rId12"/>
    <p:sldId id="267" r:id="rId13"/>
    <p:sldId id="882" r:id="rId14"/>
    <p:sldId id="893" r:id="rId15"/>
    <p:sldId id="894" r:id="rId16"/>
    <p:sldId id="895" r:id="rId17"/>
    <p:sldId id="905" r:id="rId18"/>
    <p:sldId id="908" r:id="rId19"/>
    <p:sldId id="907" r:id="rId20"/>
    <p:sldId id="896" r:id="rId21"/>
    <p:sldId id="883" r:id="rId22"/>
    <p:sldId id="901" r:id="rId23"/>
    <p:sldId id="281" r:id="rId24"/>
    <p:sldId id="885" r:id="rId25"/>
    <p:sldId id="886" r:id="rId26"/>
    <p:sldId id="261" r:id="rId27"/>
    <p:sldId id="899" r:id="rId28"/>
    <p:sldId id="887" r:id="rId29"/>
    <p:sldId id="889" r:id="rId30"/>
    <p:sldId id="890" r:id="rId31"/>
    <p:sldId id="900" r:id="rId32"/>
    <p:sldId id="272" r:id="rId33"/>
    <p:sldId id="903" r:id="rId34"/>
    <p:sldId id="892" r:id="rId35"/>
    <p:sldId id="876" r:id="rId36"/>
    <p:sldId id="274" r:id="rId37"/>
  </p:sldIdLst>
  <p:sldSz cx="9144000" cy="5145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5B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DB0C87-91FE-46AA-9EC3-6108235C33EC}" v="1" dt="2023-04-26T01:07:59.269"/>
    <p1510:client id="{27F076F7-9D3C-9095-29BE-F239430D9E2D}" v="249" dt="2023-04-26T16:09:40.370"/>
    <p1510:client id="{27F101D5-B5B4-45B5-A1C2-DBBFDEC507B0}" v="52" dt="2023-04-26T13:06:35.660"/>
    <p1510:client id="{2B82E4B8-8ACB-4283-8976-535CFAA91A96}" v="2" dt="2023-04-26T23:37:17.717"/>
    <p1510:client id="{3C6919F1-2530-4E4F-A30A-FFED4D7426EA}" v="23" dt="2023-04-26T16:30:41.009"/>
    <p1510:client id="{5FF25E76-85C4-3344-3671-91134C20788F}" v="550" dt="2023-04-26T00:32:24.343"/>
    <p1510:client id="{6988BDDC-6D96-42A8-ABFB-F9B958A83320}" v="58" dt="2023-04-26T01:28:32.398"/>
    <p1510:client id="{A1E13AA6-22B9-8BD2-23E3-8D9F3D6558CD}" v="478" dt="2023-04-26T00:48:56.295"/>
    <p1510:client id="{B0BD19D8-A7D2-C050-7BA3-23968A1F5C36}" v="1" vWet="2" dt="2023-04-26T01:21:34.560"/>
    <p1510:client id="{B2D7A637-4F6E-4D1C-9307-80BA60447DF6}" v="13" dt="2023-04-26T00:41:27.220"/>
    <p1510:client id="{B6305005-5B38-40B2-8E02-4884B42DFF84}" v="4" dt="2023-04-26T23:53:32.445"/>
    <p1510:client id="{E1215CF4-7368-4720-BB75-3443732C3AF5}" v="65" dt="2023-04-26T20:21:04.023"/>
    <p1510:client id="{FCBB2378-9B26-4666-A9FB-CB548F1C5A1D}" v="34" dt="2023-04-26T21:59:48.9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nifer An" userId="S::jan18@student.gsu.edu::78960fb9-f1a6-4fcc-8e54-85df13138ec8" providerId="AD" clId="Web-{55786019-8161-47C3-A54F-29CC1BEA6036}"/>
    <pc:docChg chg="modSld">
      <pc:chgData name="Jennifer An" userId="S::jan18@student.gsu.edu::78960fb9-f1a6-4fcc-8e54-85df13138ec8" providerId="AD" clId="Web-{55786019-8161-47C3-A54F-29CC1BEA6036}" dt="2023-04-23T10:31:15.118" v="13"/>
      <pc:docMkLst>
        <pc:docMk/>
      </pc:docMkLst>
      <pc:sldChg chg="delSp modSp delAnim">
        <pc:chgData name="Jennifer An" userId="S::jan18@student.gsu.edu::78960fb9-f1a6-4fcc-8e54-85df13138ec8" providerId="AD" clId="Web-{55786019-8161-47C3-A54F-29CC1BEA6036}" dt="2023-04-23T10:31:15.118" v="13"/>
        <pc:sldMkLst>
          <pc:docMk/>
          <pc:sldMk cId="2520023166" sldId="281"/>
        </pc:sldMkLst>
        <pc:spChg chg="del">
          <ac:chgData name="Jennifer An" userId="S::jan18@student.gsu.edu::78960fb9-f1a6-4fcc-8e54-85df13138ec8" providerId="AD" clId="Web-{55786019-8161-47C3-A54F-29CC1BEA6036}" dt="2023-04-23T10:31:12.743" v="7"/>
          <ac:spMkLst>
            <pc:docMk/>
            <pc:sldMk cId="2520023166" sldId="281"/>
            <ac:spMk id="73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43" v="6"/>
          <ac:spMkLst>
            <pc:docMk/>
            <pc:sldMk cId="2520023166" sldId="281"/>
            <ac:spMk id="74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43" v="5"/>
          <ac:spMkLst>
            <pc:docMk/>
            <pc:sldMk cId="2520023166" sldId="281"/>
            <ac:spMk id="75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43" v="4"/>
          <ac:spMkLst>
            <pc:docMk/>
            <pc:sldMk cId="2520023166" sldId="281"/>
            <ac:spMk id="76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43" v="3"/>
          <ac:spMkLst>
            <pc:docMk/>
            <pc:sldMk cId="2520023166" sldId="281"/>
            <ac:spMk id="81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27" v="2"/>
          <ac:spMkLst>
            <pc:docMk/>
            <pc:sldMk cId="2520023166" sldId="281"/>
            <ac:spMk id="82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27" v="1"/>
          <ac:spMkLst>
            <pc:docMk/>
            <pc:sldMk cId="2520023166" sldId="281"/>
            <ac:spMk id="83" creationId="{00000000-0000-0000-0000-000000000000}"/>
          </ac:spMkLst>
        </pc:spChg>
        <pc:spChg chg="del">
          <ac:chgData name="Jennifer An" userId="S::jan18@student.gsu.edu::78960fb9-f1a6-4fcc-8e54-85df13138ec8" providerId="AD" clId="Web-{55786019-8161-47C3-A54F-29CC1BEA6036}" dt="2023-04-23T10:31:12.727" v="0"/>
          <ac:spMkLst>
            <pc:docMk/>
            <pc:sldMk cId="2520023166" sldId="281"/>
            <ac:spMk id="84" creationId="{00000000-0000-0000-0000-000000000000}"/>
          </ac:spMkLst>
        </pc:spChg>
        <pc:grpChg chg="del">
          <ac:chgData name="Jennifer An" userId="S::jan18@student.gsu.edu::78960fb9-f1a6-4fcc-8e54-85df13138ec8" providerId="AD" clId="Web-{55786019-8161-47C3-A54F-29CC1BEA6036}" dt="2023-04-23T10:31:12.743" v="11"/>
          <ac:grpSpMkLst>
            <pc:docMk/>
            <pc:sldMk cId="2520023166" sldId="281"/>
            <ac:grpSpMk id="4" creationId="{00000000-0000-0000-0000-000000000000}"/>
          </ac:grpSpMkLst>
        </pc:grpChg>
        <pc:grpChg chg="del">
          <ac:chgData name="Jennifer An" userId="S::jan18@student.gsu.edu::78960fb9-f1a6-4fcc-8e54-85df13138ec8" providerId="AD" clId="Web-{55786019-8161-47C3-A54F-29CC1BEA6036}" dt="2023-04-23T10:31:12.743" v="10"/>
          <ac:grpSpMkLst>
            <pc:docMk/>
            <pc:sldMk cId="2520023166" sldId="281"/>
            <ac:grpSpMk id="7" creationId="{00000000-0000-0000-0000-000000000000}"/>
          </ac:grpSpMkLst>
        </pc:grpChg>
        <pc:grpChg chg="del">
          <ac:chgData name="Jennifer An" userId="S::jan18@student.gsu.edu::78960fb9-f1a6-4fcc-8e54-85df13138ec8" providerId="AD" clId="Web-{55786019-8161-47C3-A54F-29CC1BEA6036}" dt="2023-04-23T10:31:12.743" v="9"/>
          <ac:grpSpMkLst>
            <pc:docMk/>
            <pc:sldMk cId="2520023166" sldId="281"/>
            <ac:grpSpMk id="10" creationId="{00000000-0000-0000-0000-000000000000}"/>
          </ac:grpSpMkLst>
        </pc:grpChg>
        <pc:grpChg chg="del">
          <ac:chgData name="Jennifer An" userId="S::jan18@student.gsu.edu::78960fb9-f1a6-4fcc-8e54-85df13138ec8" providerId="AD" clId="Web-{55786019-8161-47C3-A54F-29CC1BEA6036}" dt="2023-04-23T10:31:12.743" v="8"/>
          <ac:grpSpMkLst>
            <pc:docMk/>
            <pc:sldMk cId="2520023166" sldId="281"/>
            <ac:grpSpMk id="13" creationId="{00000000-0000-0000-0000-000000000000}"/>
          </ac:grpSpMkLst>
        </pc:grpChg>
        <pc:grpChg chg="del mod">
          <ac:chgData name="Jennifer An" userId="S::jan18@student.gsu.edu::78960fb9-f1a6-4fcc-8e54-85df13138ec8" providerId="AD" clId="Web-{55786019-8161-47C3-A54F-29CC1BEA6036}" dt="2023-04-23T10:31:15.118" v="13"/>
          <ac:grpSpMkLst>
            <pc:docMk/>
            <pc:sldMk cId="2520023166" sldId="281"/>
            <ac:grpSpMk id="16" creationId="{00000000-0000-0000-0000-000000000000}"/>
          </ac:grpSpMkLst>
        </pc:grpChg>
      </pc:sldChg>
    </pc:docChg>
  </pc:docChgLst>
  <pc:docChgLst>
    <pc:chgData name="Sohaib Ahmed" userId="S::sahmed82@student.gsu.edu::f20984f7-c413-4e42-93cd-618421ae16cf" providerId="AD" clId="Web-{A1E13AA6-22B9-8BD2-23E3-8D9F3D6558CD}"/>
    <pc:docChg chg="addSld delSld modSld">
      <pc:chgData name="Sohaib Ahmed" userId="S::sahmed82@student.gsu.edu::f20984f7-c413-4e42-93cd-618421ae16cf" providerId="AD" clId="Web-{A1E13AA6-22B9-8BD2-23E3-8D9F3D6558CD}" dt="2023-04-26T00:48:56.295" v="272"/>
      <pc:docMkLst>
        <pc:docMk/>
      </pc:docMkLst>
      <pc:sldChg chg="addSp delSp modSp mod setBg">
        <pc:chgData name="Sohaib Ahmed" userId="S::sahmed82@student.gsu.edu::f20984f7-c413-4e42-93cd-618421ae16cf" providerId="AD" clId="Web-{A1E13AA6-22B9-8BD2-23E3-8D9F3D6558CD}" dt="2023-04-26T00:41:15.377" v="206" actId="20577"/>
        <pc:sldMkLst>
          <pc:docMk/>
          <pc:sldMk cId="1322581863" sldId="261"/>
        </pc:sldMkLst>
        <pc:spChg chg="add del mod">
          <ac:chgData name="Sohaib Ahmed" userId="S::sahmed82@student.gsu.edu::f20984f7-c413-4e42-93cd-618421ae16cf" providerId="AD" clId="Web-{A1E13AA6-22B9-8BD2-23E3-8D9F3D6558CD}" dt="2023-04-25T18:42:37.567" v="19"/>
          <ac:spMkLst>
            <pc:docMk/>
            <pc:sldMk cId="1322581863" sldId="261"/>
            <ac:spMk id="3" creationId="{5BFD4B1D-DB6C-525B-5161-1D79AEDF7F56}"/>
          </ac:spMkLst>
        </pc:spChg>
        <pc:spChg chg="add del mod">
          <ac:chgData name="Sohaib Ahmed" userId="S::sahmed82@student.gsu.edu::f20984f7-c413-4e42-93cd-618421ae16cf" providerId="AD" clId="Web-{A1E13AA6-22B9-8BD2-23E3-8D9F3D6558CD}" dt="2023-04-26T00:37:29.559" v="80"/>
          <ac:spMkLst>
            <pc:docMk/>
            <pc:sldMk cId="1322581863" sldId="261"/>
            <ac:spMk id="5" creationId="{EA408DD7-F91F-EBE5-EB6F-8DA26A06C365}"/>
          </ac:spMkLst>
        </pc:spChg>
        <pc:spChg chg="add mod">
          <ac:chgData name="Sohaib Ahmed" userId="S::sahmed82@student.gsu.edu::f20984f7-c413-4e42-93cd-618421ae16cf" providerId="AD" clId="Web-{A1E13AA6-22B9-8BD2-23E3-8D9F3D6558CD}" dt="2023-04-26T00:39:22.077" v="137" actId="20577"/>
          <ac:spMkLst>
            <pc:docMk/>
            <pc:sldMk cId="1322581863" sldId="261"/>
            <ac:spMk id="6" creationId="{E446A556-39EA-FB52-F8E1-ECFBB53ECDA2}"/>
          </ac:spMkLst>
        </pc:spChg>
        <pc:spChg chg="add mod">
          <ac:chgData name="Sohaib Ahmed" userId="S::sahmed82@student.gsu.edu::f20984f7-c413-4e42-93cd-618421ae16cf" providerId="AD" clId="Web-{A1E13AA6-22B9-8BD2-23E3-8D9F3D6558CD}" dt="2023-04-26T00:41:15.377" v="206" actId="20577"/>
          <ac:spMkLst>
            <pc:docMk/>
            <pc:sldMk cId="1322581863" sldId="261"/>
            <ac:spMk id="8" creationId="{235527C3-AD5B-AB30-D723-DED9CFC4229F}"/>
          </ac:spMkLst>
        </pc:spChg>
        <pc:spChg chg="mod">
          <ac:chgData name="Sohaib Ahmed" userId="S::sahmed82@student.gsu.edu::f20984f7-c413-4e42-93cd-618421ae16cf" providerId="AD" clId="Web-{A1E13AA6-22B9-8BD2-23E3-8D9F3D6558CD}" dt="2023-04-26T00:38:54.514" v="106" actId="20577"/>
          <ac:spMkLst>
            <pc:docMk/>
            <pc:sldMk cId="1322581863" sldId="261"/>
            <ac:spMk id="14" creationId="{0C59B254-E6C1-5F8F-7FE8-EE31E6893FF2}"/>
          </ac:spMkLst>
        </pc:spChg>
        <pc:spChg chg="add del">
          <ac:chgData name="Sohaib Ahmed" userId="S::sahmed82@student.gsu.edu::f20984f7-c413-4e42-93cd-618421ae16cf" providerId="AD" clId="Web-{A1E13AA6-22B9-8BD2-23E3-8D9F3D6558CD}" dt="2023-04-25T18:44:25.726" v="56"/>
          <ac:spMkLst>
            <pc:docMk/>
            <pc:sldMk cId="1322581863" sldId="261"/>
            <ac:spMk id="19" creationId="{BACC6370-2D7E-4714-9D71-7542949D7D5D}"/>
          </ac:spMkLst>
        </pc:spChg>
        <pc:spChg chg="add del">
          <ac:chgData name="Sohaib Ahmed" userId="S::sahmed82@student.gsu.edu::f20984f7-c413-4e42-93cd-618421ae16cf" providerId="AD" clId="Web-{A1E13AA6-22B9-8BD2-23E3-8D9F3D6558CD}" dt="2023-04-25T18:44:25.726" v="56"/>
          <ac:spMkLst>
            <pc:docMk/>
            <pc:sldMk cId="1322581863" sldId="261"/>
            <ac:spMk id="21" creationId="{F68B3F68-107C-434F-AA38-110D5EA91B85}"/>
          </ac:spMkLst>
        </pc:spChg>
        <pc:spChg chg="add del">
          <ac:chgData name="Sohaib Ahmed" userId="S::sahmed82@student.gsu.edu::f20984f7-c413-4e42-93cd-618421ae16cf" providerId="AD" clId="Web-{A1E13AA6-22B9-8BD2-23E3-8D9F3D6558CD}" dt="2023-04-25T18:44:25.726" v="56"/>
          <ac:spMkLst>
            <pc:docMk/>
            <pc:sldMk cId="1322581863" sldId="261"/>
            <ac:spMk id="23" creationId="{AAD0DBB9-1A4B-4391-81D4-CB19F9AB918A}"/>
          </ac:spMkLst>
        </pc:spChg>
        <pc:spChg chg="add del">
          <ac:chgData name="Sohaib Ahmed" userId="S::sahmed82@student.gsu.edu::f20984f7-c413-4e42-93cd-618421ae16cf" providerId="AD" clId="Web-{A1E13AA6-22B9-8BD2-23E3-8D9F3D6558CD}" dt="2023-04-25T18:44:25.726" v="56"/>
          <ac:spMkLst>
            <pc:docMk/>
            <pc:sldMk cId="1322581863" sldId="261"/>
            <ac:spMk id="25" creationId="{063BBA22-50EA-4C4D-BE05-F1CE4E63AA56}"/>
          </ac:spMkLst>
        </pc:spChg>
        <pc:picChg chg="add del mod">
          <ac:chgData name="Sohaib Ahmed" userId="S::sahmed82@student.gsu.edu::f20984f7-c413-4e42-93cd-618421ae16cf" providerId="AD" clId="Web-{A1E13AA6-22B9-8BD2-23E3-8D9F3D6558CD}" dt="2023-04-26T00:37:26.215" v="79"/>
          <ac:picMkLst>
            <pc:docMk/>
            <pc:sldMk cId="1322581863" sldId="261"/>
            <ac:picMk id="2" creationId="{4AB8F3F1-8856-17BC-9EC1-4BB81333842D}"/>
          </ac:picMkLst>
        </pc:picChg>
        <pc:picChg chg="add mod">
          <ac:chgData name="Sohaib Ahmed" userId="S::sahmed82@student.gsu.edu::f20984f7-c413-4e42-93cd-618421ae16cf" providerId="AD" clId="Web-{A1E13AA6-22B9-8BD2-23E3-8D9F3D6558CD}" dt="2023-04-26T00:38:06.528" v="89" actId="1076"/>
          <ac:picMkLst>
            <pc:docMk/>
            <pc:sldMk cId="1322581863" sldId="261"/>
            <ac:picMk id="3" creationId="{BAAA5935-3DD7-23A6-42B2-9680C5741723}"/>
          </ac:picMkLst>
        </pc:picChg>
        <pc:picChg chg="add mod">
          <ac:chgData name="Sohaib Ahmed" userId="S::sahmed82@student.gsu.edu::f20984f7-c413-4e42-93cd-618421ae16cf" providerId="AD" clId="Web-{A1E13AA6-22B9-8BD2-23E3-8D9F3D6558CD}" dt="2023-04-26T00:40:08.938" v="145" actId="1076"/>
          <ac:picMkLst>
            <pc:docMk/>
            <pc:sldMk cId="1322581863" sldId="261"/>
            <ac:picMk id="7" creationId="{F2E7B56C-8FA6-ECBC-DA72-2443CE4B86C1}"/>
          </ac:picMkLst>
        </pc:picChg>
      </pc:sldChg>
      <pc:sldChg chg="del">
        <pc:chgData name="Sohaib Ahmed" userId="S::sahmed82@student.gsu.edu::f20984f7-c413-4e42-93cd-618421ae16cf" providerId="AD" clId="Web-{A1E13AA6-22B9-8BD2-23E3-8D9F3D6558CD}" dt="2023-04-26T00:19:01.140" v="77"/>
        <pc:sldMkLst>
          <pc:docMk/>
          <pc:sldMk cId="2934148164" sldId="276"/>
        </pc:sldMkLst>
      </pc:sldChg>
      <pc:sldChg chg="del">
        <pc:chgData name="Sohaib Ahmed" userId="S::sahmed82@student.gsu.edu::f20984f7-c413-4e42-93cd-618421ae16cf" providerId="AD" clId="Web-{A1E13AA6-22B9-8BD2-23E3-8D9F3D6558CD}" dt="2023-04-26T00:48:56.295" v="272"/>
        <pc:sldMkLst>
          <pc:docMk/>
          <pc:sldMk cId="3033148198" sldId="278"/>
        </pc:sldMkLst>
      </pc:sldChg>
      <pc:sldChg chg="addSp modSp">
        <pc:chgData name="Sohaib Ahmed" userId="S::sahmed82@student.gsu.edu::f20984f7-c413-4e42-93cd-618421ae16cf" providerId="AD" clId="Web-{A1E13AA6-22B9-8BD2-23E3-8D9F3D6558CD}" dt="2023-04-26T00:42:59.473" v="229" actId="20577"/>
        <pc:sldMkLst>
          <pc:docMk/>
          <pc:sldMk cId="2745180047" sldId="887"/>
        </pc:sldMkLst>
        <pc:spChg chg="add mod">
          <ac:chgData name="Sohaib Ahmed" userId="S::sahmed82@student.gsu.edu::f20984f7-c413-4e42-93cd-618421ae16cf" providerId="AD" clId="Web-{A1E13AA6-22B9-8BD2-23E3-8D9F3D6558CD}" dt="2023-04-26T00:42:59.473" v="229" actId="20577"/>
          <ac:spMkLst>
            <pc:docMk/>
            <pc:sldMk cId="2745180047" sldId="887"/>
            <ac:spMk id="4" creationId="{B3DE240E-27FF-8E15-CAB7-D04BE3FC71B6}"/>
          </ac:spMkLst>
        </pc:spChg>
        <pc:spChg chg="mod">
          <ac:chgData name="Sohaib Ahmed" userId="S::sahmed82@student.gsu.edu::f20984f7-c413-4e42-93cd-618421ae16cf" providerId="AD" clId="Web-{A1E13AA6-22B9-8BD2-23E3-8D9F3D6558CD}" dt="2023-04-25T18:44:33.398" v="59" actId="20577"/>
          <ac:spMkLst>
            <pc:docMk/>
            <pc:sldMk cId="2745180047" sldId="887"/>
            <ac:spMk id="14" creationId="{0C59B254-E6C1-5F8F-7FE8-EE31E6893FF2}"/>
          </ac:spMkLst>
        </pc:spChg>
        <pc:picChg chg="add mod">
          <ac:chgData name="Sohaib Ahmed" userId="S::sahmed82@student.gsu.edu::f20984f7-c413-4e42-93cd-618421ae16cf" providerId="AD" clId="Web-{A1E13AA6-22B9-8BD2-23E3-8D9F3D6558CD}" dt="2023-04-26T00:41:53.503" v="207" actId="1076"/>
          <ac:picMkLst>
            <pc:docMk/>
            <pc:sldMk cId="2745180047" sldId="887"/>
            <ac:picMk id="2" creationId="{0490A654-B3AC-4B42-1586-B02C4429EF3E}"/>
          </ac:picMkLst>
        </pc:picChg>
      </pc:sldChg>
      <pc:sldChg chg="del">
        <pc:chgData name="Sohaib Ahmed" userId="S::sahmed82@student.gsu.edu::f20984f7-c413-4e42-93cd-618421ae16cf" providerId="AD" clId="Web-{A1E13AA6-22B9-8BD2-23E3-8D9F3D6558CD}" dt="2023-04-25T18:45:41.931" v="74"/>
        <pc:sldMkLst>
          <pc:docMk/>
          <pc:sldMk cId="3947335791" sldId="888"/>
        </pc:sldMkLst>
      </pc:sldChg>
      <pc:sldChg chg="addSp modSp">
        <pc:chgData name="Sohaib Ahmed" userId="S::sahmed82@student.gsu.edu::f20984f7-c413-4e42-93cd-618421ae16cf" providerId="AD" clId="Web-{A1E13AA6-22B9-8BD2-23E3-8D9F3D6558CD}" dt="2023-04-26T00:45:17.492" v="248" actId="1076"/>
        <pc:sldMkLst>
          <pc:docMk/>
          <pc:sldMk cId="2942878599" sldId="890"/>
        </pc:sldMkLst>
        <pc:spChg chg="mod">
          <ac:chgData name="Sohaib Ahmed" userId="S::sahmed82@student.gsu.edu::f20984f7-c413-4e42-93cd-618421ae16cf" providerId="AD" clId="Web-{A1E13AA6-22B9-8BD2-23E3-8D9F3D6558CD}" dt="2023-04-26T00:44:48.585" v="241" actId="20577"/>
          <ac:spMkLst>
            <pc:docMk/>
            <pc:sldMk cId="2942878599" sldId="890"/>
            <ac:spMk id="2" creationId="{FEFD5021-F789-D465-A135-F7292BA9511D}"/>
          </ac:spMkLst>
        </pc:spChg>
        <pc:picChg chg="add mod">
          <ac:chgData name="Sohaib Ahmed" userId="S::sahmed82@student.gsu.edu::f20984f7-c413-4e42-93cd-618421ae16cf" providerId="AD" clId="Web-{A1E13AA6-22B9-8BD2-23E3-8D9F3D6558CD}" dt="2023-04-26T00:45:17.492" v="248" actId="1076"/>
          <ac:picMkLst>
            <pc:docMk/>
            <pc:sldMk cId="2942878599" sldId="890"/>
            <ac:picMk id="3" creationId="{3989DFD4-E3B0-5A34-E1F4-96E3F1880C62}"/>
          </ac:picMkLst>
        </pc:picChg>
      </pc:sldChg>
      <pc:sldChg chg="modSp">
        <pc:chgData name="Sohaib Ahmed" userId="S::sahmed82@student.gsu.edu::f20984f7-c413-4e42-93cd-618421ae16cf" providerId="AD" clId="Web-{A1E13AA6-22B9-8BD2-23E3-8D9F3D6558CD}" dt="2023-04-26T00:47:45.699" v="271" actId="1076"/>
        <pc:sldMkLst>
          <pc:docMk/>
          <pc:sldMk cId="1879706218" sldId="897"/>
        </pc:sldMkLst>
        <pc:spChg chg="mod">
          <ac:chgData name="Sohaib Ahmed" userId="S::sahmed82@student.gsu.edu::f20984f7-c413-4e42-93cd-618421ae16cf" providerId="AD" clId="Web-{A1E13AA6-22B9-8BD2-23E3-8D9F3D6558CD}" dt="2023-04-26T00:47:45.699" v="271" actId="1076"/>
          <ac:spMkLst>
            <pc:docMk/>
            <pc:sldMk cId="1879706218" sldId="897"/>
            <ac:spMk id="45" creationId="{00000000-0000-0000-0000-000000000000}"/>
          </ac:spMkLst>
        </pc:spChg>
        <pc:spChg chg="mod">
          <ac:chgData name="Sohaib Ahmed" userId="S::sahmed82@student.gsu.edu::f20984f7-c413-4e42-93cd-618421ae16cf" providerId="AD" clId="Web-{A1E13AA6-22B9-8BD2-23E3-8D9F3D6558CD}" dt="2023-04-26T00:47:41.246" v="270" actId="1076"/>
          <ac:spMkLst>
            <pc:docMk/>
            <pc:sldMk cId="1879706218" sldId="897"/>
            <ac:spMk id="89" creationId="{00000000-0000-0000-0000-000000000000}"/>
          </ac:spMkLst>
        </pc:spChg>
        <pc:spChg chg="mod">
          <ac:chgData name="Sohaib Ahmed" userId="S::sahmed82@student.gsu.edu::f20984f7-c413-4e42-93cd-618421ae16cf" providerId="AD" clId="Web-{A1E13AA6-22B9-8BD2-23E3-8D9F3D6558CD}" dt="2023-04-26T00:47:23.495" v="267" actId="20577"/>
          <ac:spMkLst>
            <pc:docMk/>
            <pc:sldMk cId="1879706218" sldId="897"/>
            <ac:spMk id="91" creationId="{00000000-0000-0000-0000-000000000000}"/>
          </ac:spMkLst>
        </pc:spChg>
      </pc:sldChg>
      <pc:sldChg chg="add del replId">
        <pc:chgData name="Sohaib Ahmed" userId="S::sahmed82@student.gsu.edu::f20984f7-c413-4e42-93cd-618421ae16cf" providerId="AD" clId="Web-{A1E13AA6-22B9-8BD2-23E3-8D9F3D6558CD}" dt="2023-04-26T00:18:59.406" v="76"/>
        <pc:sldMkLst>
          <pc:docMk/>
          <pc:sldMk cId="1520909755" sldId="899"/>
        </pc:sldMkLst>
      </pc:sldChg>
      <pc:sldChg chg="modSp add replId">
        <pc:chgData name="Sohaib Ahmed" userId="S::sahmed82@student.gsu.edu::f20984f7-c413-4e42-93cd-618421ae16cf" providerId="AD" clId="Web-{A1E13AA6-22B9-8BD2-23E3-8D9F3D6558CD}" dt="2023-04-26T00:42:50.551" v="217" actId="14100"/>
        <pc:sldMkLst>
          <pc:docMk/>
          <pc:sldMk cId="2029090431" sldId="899"/>
        </pc:sldMkLst>
        <pc:spChg chg="mod">
          <ac:chgData name="Sohaib Ahmed" userId="S::sahmed82@student.gsu.edu::f20984f7-c413-4e42-93cd-618421ae16cf" providerId="AD" clId="Web-{A1E13AA6-22B9-8BD2-23E3-8D9F3D6558CD}" dt="2023-04-26T00:42:50.551" v="217" actId="14100"/>
          <ac:spMkLst>
            <pc:docMk/>
            <pc:sldMk cId="2029090431" sldId="899"/>
            <ac:spMk id="5" creationId="{EA408DD7-F91F-EBE5-EB6F-8DA26A06C365}"/>
          </ac:spMkLst>
        </pc:spChg>
      </pc:sldChg>
      <pc:sldChg chg="add del replId">
        <pc:chgData name="Sohaib Ahmed" userId="S::sahmed82@student.gsu.edu::f20984f7-c413-4e42-93cd-618421ae16cf" providerId="AD" clId="Web-{A1E13AA6-22B9-8BD2-23E3-8D9F3D6558CD}" dt="2023-04-26T00:37:34.121" v="82"/>
        <pc:sldMkLst>
          <pc:docMk/>
          <pc:sldMk cId="1181983066" sldId="900"/>
        </pc:sldMkLst>
      </pc:sldChg>
      <pc:sldChg chg="addSp delSp modSp add replId">
        <pc:chgData name="Sohaib Ahmed" userId="S::sahmed82@student.gsu.edu::f20984f7-c413-4e42-93cd-618421ae16cf" providerId="AD" clId="Web-{A1E13AA6-22B9-8BD2-23E3-8D9F3D6558CD}" dt="2023-04-26T00:46:36.838" v="261" actId="1076"/>
        <pc:sldMkLst>
          <pc:docMk/>
          <pc:sldMk cId="3647715346" sldId="900"/>
        </pc:sldMkLst>
        <pc:spChg chg="mod">
          <ac:chgData name="Sohaib Ahmed" userId="S::sahmed82@student.gsu.edu::f20984f7-c413-4e42-93cd-618421ae16cf" providerId="AD" clId="Web-{A1E13AA6-22B9-8BD2-23E3-8D9F3D6558CD}" dt="2023-04-26T00:45:45.805" v="250" actId="20577"/>
          <ac:spMkLst>
            <pc:docMk/>
            <pc:sldMk cId="3647715346" sldId="900"/>
            <ac:spMk id="2" creationId="{FEFD5021-F789-D465-A135-F7292BA9511D}"/>
          </ac:spMkLst>
        </pc:spChg>
        <pc:picChg chg="del">
          <ac:chgData name="Sohaib Ahmed" userId="S::sahmed82@student.gsu.edu::f20984f7-c413-4e42-93cd-618421ae16cf" providerId="AD" clId="Web-{A1E13AA6-22B9-8BD2-23E3-8D9F3D6558CD}" dt="2023-04-26T00:45:47.477" v="251"/>
          <ac:picMkLst>
            <pc:docMk/>
            <pc:sldMk cId="3647715346" sldId="900"/>
            <ac:picMk id="3" creationId="{3989DFD4-E3B0-5A34-E1F4-96E3F1880C62}"/>
          </ac:picMkLst>
        </pc:picChg>
        <pc:picChg chg="add mod">
          <ac:chgData name="Sohaib Ahmed" userId="S::sahmed82@student.gsu.edu::f20984f7-c413-4e42-93cd-618421ae16cf" providerId="AD" clId="Web-{A1E13AA6-22B9-8BD2-23E3-8D9F3D6558CD}" dt="2023-04-26T00:46:36.838" v="261" actId="1076"/>
          <ac:picMkLst>
            <pc:docMk/>
            <pc:sldMk cId="3647715346" sldId="900"/>
            <ac:picMk id="4" creationId="{77E68F27-D72C-9800-6A9D-8B1FAE116767}"/>
          </ac:picMkLst>
        </pc:picChg>
      </pc:sldChg>
    </pc:docChg>
  </pc:docChgLst>
  <pc:docChgLst>
    <pc:chgData name="Jennifer An" userId="S::jan18@student.gsu.edu::78960fb9-f1a6-4fcc-8e54-85df13138ec8" providerId="AD" clId="Web-{A2CBE713-7E4D-4197-9846-3CC89F784C2E}"/>
    <pc:docChg chg="modSld">
      <pc:chgData name="Jennifer An" userId="S::jan18@student.gsu.edu::78960fb9-f1a6-4fcc-8e54-85df13138ec8" providerId="AD" clId="Web-{A2CBE713-7E4D-4197-9846-3CC89F784C2E}" dt="2023-04-23T10:32:13.446" v="16" actId="20577"/>
      <pc:docMkLst>
        <pc:docMk/>
      </pc:docMkLst>
      <pc:sldChg chg="modSp">
        <pc:chgData name="Jennifer An" userId="S::jan18@student.gsu.edu::78960fb9-f1a6-4fcc-8e54-85df13138ec8" providerId="AD" clId="Web-{A2CBE713-7E4D-4197-9846-3CC89F784C2E}" dt="2023-04-23T10:32:13.446" v="16" actId="20577"/>
        <pc:sldMkLst>
          <pc:docMk/>
          <pc:sldMk cId="2934148164" sldId="276"/>
        </pc:sldMkLst>
        <pc:spChg chg="mod">
          <ac:chgData name="Jennifer An" userId="S::jan18@student.gsu.edu::78960fb9-f1a6-4fcc-8e54-85df13138ec8" providerId="AD" clId="Web-{A2CBE713-7E4D-4197-9846-3CC89F784C2E}" dt="2023-04-23T10:31:52.102" v="2" actId="20577"/>
          <ac:spMkLst>
            <pc:docMk/>
            <pc:sldMk cId="2934148164" sldId="276"/>
            <ac:spMk id="31" creationId="{00000000-0000-0000-0000-000000000000}"/>
          </ac:spMkLst>
        </pc:spChg>
        <pc:spChg chg="mod">
          <ac:chgData name="Jennifer An" userId="S::jan18@student.gsu.edu::78960fb9-f1a6-4fcc-8e54-85df13138ec8" providerId="AD" clId="Web-{A2CBE713-7E4D-4197-9846-3CC89F784C2E}" dt="2023-04-23T10:31:59.212" v="5" actId="20577"/>
          <ac:spMkLst>
            <pc:docMk/>
            <pc:sldMk cId="2934148164" sldId="276"/>
            <ac:spMk id="48" creationId="{00000000-0000-0000-0000-000000000000}"/>
          </ac:spMkLst>
        </pc:spChg>
        <pc:spChg chg="mod">
          <ac:chgData name="Jennifer An" userId="S::jan18@student.gsu.edu::78960fb9-f1a6-4fcc-8e54-85df13138ec8" providerId="AD" clId="Web-{A2CBE713-7E4D-4197-9846-3CC89F784C2E}" dt="2023-04-23T10:32:04.962" v="8" actId="20577"/>
          <ac:spMkLst>
            <pc:docMk/>
            <pc:sldMk cId="2934148164" sldId="276"/>
            <ac:spMk id="49" creationId="{00000000-0000-0000-0000-000000000000}"/>
          </ac:spMkLst>
        </pc:spChg>
        <pc:spChg chg="mod">
          <ac:chgData name="Jennifer An" userId="S::jan18@student.gsu.edu::78960fb9-f1a6-4fcc-8e54-85df13138ec8" providerId="AD" clId="Web-{A2CBE713-7E4D-4197-9846-3CC89F784C2E}" dt="2023-04-23T10:32:13.446" v="16" actId="20577"/>
          <ac:spMkLst>
            <pc:docMk/>
            <pc:sldMk cId="2934148164" sldId="276"/>
            <ac:spMk id="50" creationId="{00000000-0000-0000-0000-000000000000}"/>
          </ac:spMkLst>
        </pc:spChg>
      </pc:sldChg>
    </pc:docChg>
  </pc:docChgLst>
  <pc:docChgLst>
    <pc:chgData name="Ning Chu" userId="S::nchu1@student.gsu.edu::07bf2eaa-8b0d-4ef2-ac15-5ab3a52012fb" providerId="AD" clId="Web-{B0BD19D8-A7D2-C050-7BA3-23968A1F5C36}"/>
    <pc:docChg chg="modSld">
      <pc:chgData name="Ning Chu" userId="S::nchu1@student.gsu.edu::07bf2eaa-8b0d-4ef2-ac15-5ab3a52012fb" providerId="AD" clId="Web-{B0BD19D8-A7D2-C050-7BA3-23968A1F5C36}" dt="2023-04-26T01:21:23.184" v="0" actId="20577"/>
      <pc:docMkLst>
        <pc:docMk/>
      </pc:docMkLst>
      <pc:sldChg chg="modSp">
        <pc:chgData name="Ning Chu" userId="S::nchu1@student.gsu.edu::07bf2eaa-8b0d-4ef2-ac15-5ab3a52012fb" providerId="AD" clId="Web-{B0BD19D8-A7D2-C050-7BA3-23968A1F5C36}" dt="2023-04-26T01:21:23.184" v="0" actId="20577"/>
        <pc:sldMkLst>
          <pc:docMk/>
          <pc:sldMk cId="3070897950" sldId="889"/>
        </pc:sldMkLst>
        <pc:spChg chg="mod">
          <ac:chgData name="Ning Chu" userId="S::nchu1@student.gsu.edu::07bf2eaa-8b0d-4ef2-ac15-5ab3a52012fb" providerId="AD" clId="Web-{B0BD19D8-A7D2-C050-7BA3-23968A1F5C36}" dt="2023-04-26T01:21:23.184" v="0" actId="20577"/>
          <ac:spMkLst>
            <pc:docMk/>
            <pc:sldMk cId="3070897950" sldId="889"/>
            <ac:spMk id="107" creationId="{00000000-0000-0000-0000-000000000000}"/>
          </ac:spMkLst>
        </pc:spChg>
      </pc:sldChg>
    </pc:docChg>
  </pc:docChgLst>
  <pc:docChgLst>
    <pc:chgData name="Ning Chu" userId="S::nchu1@student.gsu.edu::07bf2eaa-8b0d-4ef2-ac15-5ab3a52012fb" providerId="AD" clId="Web-{D00CB0A1-DAC1-87CE-B26E-B0FBDEFB6BAC}"/>
    <pc:docChg chg="delSld modSld sldOrd">
      <pc:chgData name="Ning Chu" userId="S::nchu1@student.gsu.edu::07bf2eaa-8b0d-4ef2-ac15-5ab3a52012fb" providerId="AD" clId="Web-{D00CB0A1-DAC1-87CE-B26E-B0FBDEFB6BAC}" dt="2023-04-25T01:21:55.630" v="192" actId="14100"/>
      <pc:docMkLst>
        <pc:docMk/>
      </pc:docMkLst>
      <pc:sldChg chg="modSp">
        <pc:chgData name="Ning Chu" userId="S::nchu1@student.gsu.edu::07bf2eaa-8b0d-4ef2-ac15-5ab3a52012fb" providerId="AD" clId="Web-{D00CB0A1-DAC1-87CE-B26E-B0FBDEFB6BAC}" dt="2023-04-25T01:18:16.093" v="167" actId="1076"/>
        <pc:sldMkLst>
          <pc:docMk/>
          <pc:sldMk cId="2255197230" sldId="258"/>
        </pc:sldMkLst>
        <pc:spChg chg="mod">
          <ac:chgData name="Ning Chu" userId="S::nchu1@student.gsu.edu::07bf2eaa-8b0d-4ef2-ac15-5ab3a52012fb" providerId="AD" clId="Web-{D00CB0A1-DAC1-87CE-B26E-B0FBDEFB6BAC}" dt="2023-04-25T01:16:38.341" v="132" actId="20577"/>
          <ac:spMkLst>
            <pc:docMk/>
            <pc:sldMk cId="2255197230" sldId="258"/>
            <ac:spMk id="22" creationId="{00000000-0000-0000-0000-000000000000}"/>
          </ac:spMkLst>
        </pc:spChg>
        <pc:spChg chg="mod">
          <ac:chgData name="Ning Chu" userId="S::nchu1@student.gsu.edu::07bf2eaa-8b0d-4ef2-ac15-5ab3a52012fb" providerId="AD" clId="Web-{D00CB0A1-DAC1-87CE-B26E-B0FBDEFB6BAC}" dt="2023-04-25T01:17:34.624" v="158" actId="20577"/>
          <ac:spMkLst>
            <pc:docMk/>
            <pc:sldMk cId="2255197230" sldId="258"/>
            <ac:spMk id="27" creationId="{00000000-0000-0000-0000-000000000000}"/>
          </ac:spMkLst>
        </pc:spChg>
        <pc:spChg chg="mod">
          <ac:chgData name="Ning Chu" userId="S::nchu1@student.gsu.edu::07bf2eaa-8b0d-4ef2-ac15-5ab3a52012fb" providerId="AD" clId="Web-{D00CB0A1-DAC1-87CE-B26E-B0FBDEFB6BAC}" dt="2023-04-25T01:18:16.093" v="167" actId="1076"/>
          <ac:spMkLst>
            <pc:docMk/>
            <pc:sldMk cId="2255197230" sldId="258"/>
            <ac:spMk id="32" creationId="{9874D0AF-50A8-B241-A5BE-59511F667CA5}"/>
          </ac:spMkLst>
        </pc:spChg>
        <pc:spChg chg="mod">
          <ac:chgData name="Ning Chu" userId="S::nchu1@student.gsu.edu::07bf2eaa-8b0d-4ef2-ac15-5ab3a52012fb" providerId="AD" clId="Web-{D00CB0A1-DAC1-87CE-B26E-B0FBDEFB6BAC}" dt="2023-04-25T01:17:46.640" v="166" actId="14100"/>
          <ac:spMkLst>
            <pc:docMk/>
            <pc:sldMk cId="2255197230" sldId="258"/>
            <ac:spMk id="36" creationId="{04A7A472-054B-FEA3-F0A5-7ECAC0D769B5}"/>
          </ac:spMkLst>
        </pc:spChg>
        <pc:spChg chg="mod">
          <ac:chgData name="Ning Chu" userId="S::nchu1@student.gsu.edu::07bf2eaa-8b0d-4ef2-ac15-5ab3a52012fb" providerId="AD" clId="Web-{D00CB0A1-DAC1-87CE-B26E-B0FBDEFB6BAC}" dt="2023-04-25T01:14:59.683" v="40" actId="20577"/>
          <ac:spMkLst>
            <pc:docMk/>
            <pc:sldMk cId="2255197230" sldId="258"/>
            <ac:spMk id="41" creationId="{3F17B978-5B20-D325-72A0-DA185E96F6EA}"/>
          </ac:spMkLst>
        </pc:spChg>
      </pc:sldChg>
      <pc:sldChg chg="modSp del">
        <pc:chgData name="Ning Chu" userId="S::nchu1@student.gsu.edu::07bf2eaa-8b0d-4ef2-ac15-5ab3a52012fb" providerId="AD" clId="Web-{D00CB0A1-DAC1-87CE-B26E-B0FBDEFB6BAC}" dt="2023-04-25T01:19:06.766" v="171"/>
        <pc:sldMkLst>
          <pc:docMk/>
          <pc:sldMk cId="2879063696" sldId="880"/>
        </pc:sldMkLst>
        <pc:spChg chg="mod">
          <ac:chgData name="Ning Chu" userId="S::nchu1@student.gsu.edu::07bf2eaa-8b0d-4ef2-ac15-5ab3a52012fb" providerId="AD" clId="Web-{D00CB0A1-DAC1-87CE-B26E-B0FBDEFB6BAC}" dt="2023-04-25T01:19:02.188" v="169" actId="20577"/>
          <ac:spMkLst>
            <pc:docMk/>
            <pc:sldMk cId="2879063696" sldId="880"/>
            <ac:spMk id="2" creationId="{90EEAAF1-9B26-2BC6-35A3-91573E20BF05}"/>
          </ac:spMkLst>
        </pc:spChg>
      </pc:sldChg>
      <pc:sldChg chg="modSp">
        <pc:chgData name="Ning Chu" userId="S::nchu1@student.gsu.edu::07bf2eaa-8b0d-4ef2-ac15-5ab3a52012fb" providerId="AD" clId="Web-{D00CB0A1-DAC1-87CE-B26E-B0FBDEFB6BAC}" dt="2023-04-25T01:21:55.630" v="192" actId="14100"/>
        <pc:sldMkLst>
          <pc:docMk/>
          <pc:sldMk cId="3827712376" sldId="883"/>
        </pc:sldMkLst>
        <pc:spChg chg="mod">
          <ac:chgData name="Ning Chu" userId="S::nchu1@student.gsu.edu::07bf2eaa-8b0d-4ef2-ac15-5ab3a52012fb" providerId="AD" clId="Web-{D00CB0A1-DAC1-87CE-B26E-B0FBDEFB6BAC}" dt="2023-04-25T01:21:55.630" v="192" actId="14100"/>
          <ac:spMkLst>
            <pc:docMk/>
            <pc:sldMk cId="3827712376" sldId="883"/>
            <ac:spMk id="107" creationId="{00000000-0000-0000-0000-000000000000}"/>
          </ac:spMkLst>
        </pc:spChg>
      </pc:sldChg>
      <pc:sldChg chg="modSp ord">
        <pc:chgData name="Ning Chu" userId="S::nchu1@student.gsu.edu::07bf2eaa-8b0d-4ef2-ac15-5ab3a52012fb" providerId="AD" clId="Web-{D00CB0A1-DAC1-87CE-B26E-B0FBDEFB6BAC}" dt="2023-04-25T01:19:05.220" v="170" actId="20577"/>
        <pc:sldMkLst>
          <pc:docMk/>
          <pc:sldMk cId="301818956" sldId="891"/>
        </pc:sldMkLst>
        <pc:spChg chg="mod">
          <ac:chgData name="Ning Chu" userId="S::nchu1@student.gsu.edu::07bf2eaa-8b0d-4ef2-ac15-5ab3a52012fb" providerId="AD" clId="Web-{D00CB0A1-DAC1-87CE-B26E-B0FBDEFB6BAC}" dt="2023-04-25T01:19:05.220" v="170" actId="20577"/>
          <ac:spMkLst>
            <pc:docMk/>
            <pc:sldMk cId="301818956" sldId="891"/>
            <ac:spMk id="2" creationId="{1FB1535B-BC84-BF88-6BA9-B39F7428EBA6}"/>
          </ac:spMkLst>
        </pc:spChg>
      </pc:sldChg>
      <pc:sldChg chg="modSp">
        <pc:chgData name="Ning Chu" userId="S::nchu1@student.gsu.edu::07bf2eaa-8b0d-4ef2-ac15-5ab3a52012fb" providerId="AD" clId="Web-{D00CB0A1-DAC1-87CE-B26E-B0FBDEFB6BAC}" dt="2023-04-25T01:19:47.096" v="174" actId="1076"/>
        <pc:sldMkLst>
          <pc:docMk/>
          <pc:sldMk cId="1923834076" sldId="893"/>
        </pc:sldMkLst>
        <pc:spChg chg="mod">
          <ac:chgData name="Ning Chu" userId="S::nchu1@student.gsu.edu::07bf2eaa-8b0d-4ef2-ac15-5ab3a52012fb" providerId="AD" clId="Web-{D00CB0A1-DAC1-87CE-B26E-B0FBDEFB6BAC}" dt="2023-04-25T01:19:41.486" v="172" actId="1076"/>
          <ac:spMkLst>
            <pc:docMk/>
            <pc:sldMk cId="1923834076" sldId="893"/>
            <ac:spMk id="5" creationId="{AC97CC61-ADAD-B8CA-56D7-30570AAA54EB}"/>
          </ac:spMkLst>
        </pc:spChg>
        <pc:picChg chg="mod">
          <ac:chgData name="Ning Chu" userId="S::nchu1@student.gsu.edu::07bf2eaa-8b0d-4ef2-ac15-5ab3a52012fb" providerId="AD" clId="Web-{D00CB0A1-DAC1-87CE-B26E-B0FBDEFB6BAC}" dt="2023-04-25T01:19:47.096" v="174" actId="1076"/>
          <ac:picMkLst>
            <pc:docMk/>
            <pc:sldMk cId="1923834076" sldId="893"/>
            <ac:picMk id="7" creationId="{931B9EBC-5007-D846-406D-842B14CB8E8F}"/>
          </ac:picMkLst>
        </pc:picChg>
      </pc:sldChg>
    </pc:docChg>
  </pc:docChgLst>
  <pc:docChgLst>
    <pc:chgData name="Nikhil Shenoy" userId="S::nshenoy1@student.gsu.edu::5bbe566f-77a3-4360-98b7-20e819bb1657" providerId="AD" clId="Web-{5FF25E76-85C4-3344-3671-91134C20788F}"/>
    <pc:docChg chg="modSld">
      <pc:chgData name="Nikhil Shenoy" userId="S::nshenoy1@student.gsu.edu::5bbe566f-77a3-4360-98b7-20e819bb1657" providerId="AD" clId="Web-{5FF25E76-85C4-3344-3671-91134C20788F}" dt="2023-04-26T00:32:24.343" v="374" actId="14100"/>
      <pc:docMkLst>
        <pc:docMk/>
      </pc:docMkLst>
      <pc:sldChg chg="addSp delSp modSp addAnim delAnim">
        <pc:chgData name="Nikhil Shenoy" userId="S::nshenoy1@student.gsu.edu::5bbe566f-77a3-4360-98b7-20e819bb1657" providerId="AD" clId="Web-{5FF25E76-85C4-3344-3671-91134C20788F}" dt="2023-04-26T00:22:35.559" v="352" actId="20577"/>
        <pc:sldMkLst>
          <pc:docMk/>
          <pc:sldMk cId="2520023166" sldId="281"/>
        </pc:sldMkLst>
        <pc:spChg chg="add del mod">
          <ac:chgData name="Nikhil Shenoy" userId="S::nshenoy1@student.gsu.edu::5bbe566f-77a3-4360-98b7-20e819bb1657" providerId="AD" clId="Web-{5FF25E76-85C4-3344-3671-91134C20788F}" dt="2023-04-25T23:32:46.785" v="288"/>
          <ac:spMkLst>
            <pc:docMk/>
            <pc:sldMk cId="2520023166" sldId="281"/>
            <ac:spMk id="6" creationId="{C9712AB6-1AFD-6C6B-B09F-241D6AB67459}"/>
          </ac:spMkLst>
        </pc:spChg>
        <pc:spChg chg="add mod">
          <ac:chgData name="Nikhil Shenoy" userId="S::nshenoy1@student.gsu.edu::5bbe566f-77a3-4360-98b7-20e819bb1657" providerId="AD" clId="Web-{5FF25E76-85C4-3344-3671-91134C20788F}" dt="2023-04-26T00:22:35.559" v="352" actId="20577"/>
          <ac:spMkLst>
            <pc:docMk/>
            <pc:sldMk cId="2520023166" sldId="281"/>
            <ac:spMk id="7" creationId="{82D94E15-E2BD-A954-A74C-2529E60A0937}"/>
          </ac:spMkLst>
        </pc:spChg>
        <pc:picChg chg="add del mod">
          <ac:chgData name="Nikhil Shenoy" userId="S::nshenoy1@student.gsu.edu::5bbe566f-77a3-4360-98b7-20e819bb1657" providerId="AD" clId="Web-{5FF25E76-85C4-3344-3671-91134C20788F}" dt="2023-04-25T23:25:06.380" v="241"/>
          <ac:picMkLst>
            <pc:docMk/>
            <pc:sldMk cId="2520023166" sldId="281"/>
            <ac:picMk id="3" creationId="{898493A3-AC6B-3E91-CF00-E04639E18588}"/>
          </ac:picMkLst>
        </pc:picChg>
        <pc:picChg chg="add mod">
          <ac:chgData name="Nikhil Shenoy" userId="S::nshenoy1@student.gsu.edu::5bbe566f-77a3-4360-98b7-20e819bb1657" providerId="AD" clId="Web-{5FF25E76-85C4-3344-3671-91134C20788F}" dt="2023-04-25T23:31:21.658" v="260" actId="14100"/>
          <ac:picMkLst>
            <pc:docMk/>
            <pc:sldMk cId="2520023166" sldId="281"/>
            <ac:picMk id="4" creationId="{6DDDA142-BAEE-3DA7-2A2E-CFEFEFABA264}"/>
          </ac:picMkLst>
        </pc:picChg>
      </pc:sldChg>
      <pc:sldChg chg="addSp delSp modSp addAnim delAnim">
        <pc:chgData name="Nikhil Shenoy" userId="S::nshenoy1@student.gsu.edu::5bbe566f-77a3-4360-98b7-20e819bb1657" providerId="AD" clId="Web-{5FF25E76-85C4-3344-3671-91134C20788F}" dt="2023-04-25T23:37:14.919" v="346" actId="20577"/>
        <pc:sldMkLst>
          <pc:docMk/>
          <pc:sldMk cId="1451363752" sldId="884"/>
        </pc:sldMkLst>
        <pc:spChg chg="add">
          <ac:chgData name="Nikhil Shenoy" userId="S::nshenoy1@student.gsu.edu::5bbe566f-77a3-4360-98b7-20e819bb1657" providerId="AD" clId="Web-{5FF25E76-85C4-3344-3671-91134C20788F}" dt="2023-04-25T22:48:29.976" v="0"/>
          <ac:spMkLst>
            <pc:docMk/>
            <pc:sldMk cId="1451363752" sldId="884"/>
            <ac:spMk id="4" creationId="{815EEAAB-E1CF-75C1-5B1D-55589E65C403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29.991" v="1"/>
          <ac:spMkLst>
            <pc:docMk/>
            <pc:sldMk cId="1451363752" sldId="884"/>
            <ac:spMk id="7" creationId="{E5F71918-53AB-8B6F-103E-D60D2A5214CD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07" v="2"/>
          <ac:spMkLst>
            <pc:docMk/>
            <pc:sldMk cId="1451363752" sldId="884"/>
            <ac:spMk id="9" creationId="{C55BC4E8-9020-1CAE-72FC-ABB66BEC35ED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07" v="3"/>
          <ac:spMkLst>
            <pc:docMk/>
            <pc:sldMk cId="1451363752" sldId="884"/>
            <ac:spMk id="11" creationId="{51852835-E650-E2F7-5606-F5FA3E2235B7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1:55.104" v="66" actId="20577"/>
          <ac:spMkLst>
            <pc:docMk/>
            <pc:sldMk cId="1451363752" sldId="884"/>
            <ac:spMk id="13" creationId="{674958E8-C03E-CF4F-7F73-65B956477687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22" v="5"/>
          <ac:spMkLst>
            <pc:docMk/>
            <pc:sldMk cId="1451363752" sldId="884"/>
            <ac:spMk id="16" creationId="{71F73248-D482-5270-CC90-D37E97D9B4F9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38" v="6"/>
          <ac:spMkLst>
            <pc:docMk/>
            <pc:sldMk cId="1451363752" sldId="884"/>
            <ac:spMk id="18" creationId="{913B0D52-99F2-3FFA-FC53-57A3EF428C20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38" v="7"/>
          <ac:spMkLst>
            <pc:docMk/>
            <pc:sldMk cId="1451363752" sldId="884"/>
            <ac:spMk id="21" creationId="{6BAC1043-C5CF-11C9-00C4-3B60315557F6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54" v="8"/>
          <ac:spMkLst>
            <pc:docMk/>
            <pc:sldMk cId="1451363752" sldId="884"/>
            <ac:spMk id="23" creationId="{5D7DC2EE-033C-5AF3-38D5-4BBA436005E1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4:36.250" v="93" actId="14100"/>
          <ac:spMkLst>
            <pc:docMk/>
            <pc:sldMk cId="1451363752" sldId="884"/>
            <ac:spMk id="25" creationId="{8EFC6A90-7BE9-CD35-6EB3-F8D724EA5AE9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085" v="10"/>
          <ac:spMkLst>
            <pc:docMk/>
            <pc:sldMk cId="1451363752" sldId="884"/>
            <ac:spMk id="27" creationId="{AE5C6DB8-1C7C-E358-E25F-A5B9AF80A1FA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0:44.496" v="215" actId="1076"/>
          <ac:spMkLst>
            <pc:docMk/>
            <pc:sldMk cId="1451363752" sldId="884"/>
            <ac:spMk id="29" creationId="{175B99E0-5C17-ECEF-FF05-C15F8BE328E5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1:04.310" v="217" actId="1076"/>
          <ac:spMkLst>
            <pc:docMk/>
            <pc:sldMk cId="1451363752" sldId="884"/>
            <ac:spMk id="31" creationId="{D2A4F06E-4C22-7BA7-4DF5-753C06398DFE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1:11.935" v="219" actId="1076"/>
          <ac:spMkLst>
            <pc:docMk/>
            <pc:sldMk cId="1451363752" sldId="884"/>
            <ac:spMk id="33" creationId="{B41D7782-A4F8-D36D-C21F-EC226AA43341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0:21.152" v="212" actId="1076"/>
          <ac:spMkLst>
            <pc:docMk/>
            <pc:sldMk cId="1451363752" sldId="884"/>
            <ac:spMk id="35" creationId="{71C531CC-4E5A-9C9A-189B-5402AEFE197F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2:37.594" v="231" actId="1076"/>
          <ac:spMkLst>
            <pc:docMk/>
            <pc:sldMk cId="1451363752" sldId="884"/>
            <ac:spMk id="37" creationId="{1EB0C0BD-CCBC-6BCD-6616-C995EBA8245B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2:40.922" v="232" actId="1076"/>
          <ac:spMkLst>
            <pc:docMk/>
            <pc:sldMk cId="1451363752" sldId="884"/>
            <ac:spMk id="39" creationId="{73828147-E65B-E5AC-CC88-5DBFAD073355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2:42.688" v="233" actId="1076"/>
          <ac:spMkLst>
            <pc:docMk/>
            <pc:sldMk cId="1451363752" sldId="884"/>
            <ac:spMk id="41" creationId="{546E5714-4AA7-60F2-DBF8-2B29FCC0D091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2:45.750" v="234" actId="1076"/>
          <ac:spMkLst>
            <pc:docMk/>
            <pc:sldMk cId="1451363752" sldId="884"/>
            <ac:spMk id="43" creationId="{FF42CEA2-AF15-9051-EBA8-4750A2CAACA8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194" v="19"/>
          <ac:spMkLst>
            <pc:docMk/>
            <pc:sldMk cId="1451363752" sldId="884"/>
            <ac:spMk id="45" creationId="{99951703-9E1A-DB53-9EED-CDAE9634AEC2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8:11.054" v="191" actId="1076"/>
          <ac:spMkLst>
            <pc:docMk/>
            <pc:sldMk cId="1451363752" sldId="884"/>
            <ac:spMk id="47" creationId="{11717734-4161-815A-07B7-F32B8E4C8728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7:59.804" v="189" actId="1076"/>
          <ac:spMkLst>
            <pc:docMk/>
            <pc:sldMk cId="1451363752" sldId="884"/>
            <ac:spMk id="49" creationId="{FB4D24CA-8893-4136-B6F3-9A4C3E39D82C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8:07.070" v="190" actId="1076"/>
          <ac:spMkLst>
            <pc:docMk/>
            <pc:sldMk cId="1451363752" sldId="884"/>
            <ac:spMk id="51" creationId="{48669723-C27D-6706-ACE4-EEAF10C46E6A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37:14.919" v="346" actId="20577"/>
          <ac:spMkLst>
            <pc:docMk/>
            <pc:sldMk cId="1451363752" sldId="884"/>
            <ac:spMk id="53" creationId="{7B11DCD7-989E-F74D-C456-194D82EF7F9A}"/>
          </ac:spMkLst>
        </pc:spChg>
        <pc:spChg chg="add del">
          <ac:chgData name="Nikhil Shenoy" userId="S::nshenoy1@student.gsu.edu::5bbe566f-77a3-4360-98b7-20e819bb1657" providerId="AD" clId="Web-{5FF25E76-85C4-3344-3671-91134C20788F}" dt="2023-04-25T23:16:56.333" v="178"/>
          <ac:spMkLst>
            <pc:docMk/>
            <pc:sldMk cId="1451363752" sldId="884"/>
            <ac:spMk id="55" creationId="{768BCC13-0861-F683-CD3A-232B4B9323E5}"/>
          </ac:spMkLst>
        </pc:spChg>
        <pc:spChg chg="add del">
          <ac:chgData name="Nikhil Shenoy" userId="S::nshenoy1@student.gsu.edu::5bbe566f-77a3-4360-98b7-20e819bb1657" providerId="AD" clId="Web-{5FF25E76-85C4-3344-3671-91134C20788F}" dt="2023-04-25T23:16:51.473" v="177"/>
          <ac:spMkLst>
            <pc:docMk/>
            <pc:sldMk cId="1451363752" sldId="884"/>
            <ac:spMk id="57" creationId="{6628808B-C21B-0A60-689F-E71AE3287A94}"/>
          </ac:spMkLst>
        </pc:spChg>
        <pc:spChg chg="add del mod">
          <ac:chgData name="Nikhil Shenoy" userId="S::nshenoy1@student.gsu.edu::5bbe566f-77a3-4360-98b7-20e819bb1657" providerId="AD" clId="Web-{5FF25E76-85C4-3344-3671-91134C20788F}" dt="2023-04-25T23:16:49.489" v="176"/>
          <ac:spMkLst>
            <pc:docMk/>
            <pc:sldMk cId="1451363752" sldId="884"/>
            <ac:spMk id="59" creationId="{E3E8C00B-A5E5-13EC-2A95-B0FF3B12FCFD}"/>
          </ac:spMkLst>
        </pc:spChg>
        <pc:spChg chg="add del mod">
          <ac:chgData name="Nikhil Shenoy" userId="S::nshenoy1@student.gsu.edu::5bbe566f-77a3-4360-98b7-20e819bb1657" providerId="AD" clId="Web-{5FF25E76-85C4-3344-3671-91134C20788F}" dt="2023-04-25T23:22:13.765" v="227"/>
          <ac:spMkLst>
            <pc:docMk/>
            <pc:sldMk cId="1451363752" sldId="884"/>
            <ac:spMk id="61" creationId="{8F443A67-2FA0-11EF-027D-9588ECE9CCFE}"/>
          </ac:spMkLst>
        </pc:spChg>
        <pc:spChg chg="add">
          <ac:chgData name="Nikhil Shenoy" userId="S::nshenoy1@student.gsu.edu::5bbe566f-77a3-4360-98b7-20e819bb1657" providerId="AD" clId="Web-{5FF25E76-85C4-3344-3671-91134C20788F}" dt="2023-04-25T22:48:30.335" v="28"/>
          <ac:spMkLst>
            <pc:docMk/>
            <pc:sldMk cId="1451363752" sldId="884"/>
            <ac:spMk id="63" creationId="{686F7403-5B01-6049-9088-0B70D9689302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9:55.870" v="209" actId="1076"/>
          <ac:spMkLst>
            <pc:docMk/>
            <pc:sldMk cId="1451363752" sldId="884"/>
            <ac:spMk id="65" creationId="{4AF09B59-DC21-DF6F-6293-6BFBF5A50D45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20:04.605" v="210" actId="1076"/>
          <ac:spMkLst>
            <pc:docMk/>
            <pc:sldMk cId="1451363752" sldId="884"/>
            <ac:spMk id="67" creationId="{4C9EAE6C-8329-92EF-AC9B-6DD1E3027437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9:47.573" v="208" actId="1076"/>
          <ac:spMkLst>
            <pc:docMk/>
            <pc:sldMk cId="1451363752" sldId="884"/>
            <ac:spMk id="69" creationId="{00666358-E67F-0290-B1F5-3AD4D51F5D22}"/>
          </ac:spMkLst>
        </pc:spChg>
        <pc:spChg chg="add mod">
          <ac:chgData name="Nikhil Shenoy" userId="S::nshenoy1@student.gsu.edu::5bbe566f-77a3-4360-98b7-20e819bb1657" providerId="AD" clId="Web-{5FF25E76-85C4-3344-3671-91134C20788F}" dt="2023-04-25T23:19:44.995" v="207" actId="1076"/>
          <ac:spMkLst>
            <pc:docMk/>
            <pc:sldMk cId="1451363752" sldId="884"/>
            <ac:spMk id="71" creationId="{25EA2A8B-7F8F-EC1B-38C4-D1CBFACFD6BE}"/>
          </ac:spMkLst>
        </pc:spChg>
        <pc:spChg chg="add del">
          <ac:chgData name="Nikhil Shenoy" userId="S::nshenoy1@student.gsu.edu::5bbe566f-77a3-4360-98b7-20e819bb1657" providerId="AD" clId="Web-{5FF25E76-85C4-3344-3671-91134C20788F}" dt="2023-04-25T23:16:37.160" v="174"/>
          <ac:spMkLst>
            <pc:docMk/>
            <pc:sldMk cId="1451363752" sldId="884"/>
            <ac:spMk id="73" creationId="{DCC029D4-B1C1-162C-08C0-73390344E9DA}"/>
          </ac:spMkLst>
        </pc:spChg>
        <pc:spChg chg="add del">
          <ac:chgData name="Nikhil Shenoy" userId="S::nshenoy1@student.gsu.edu::5bbe566f-77a3-4360-98b7-20e819bb1657" providerId="AD" clId="Web-{5FF25E76-85C4-3344-3671-91134C20788F}" dt="2023-04-25T23:16:35.442" v="173"/>
          <ac:spMkLst>
            <pc:docMk/>
            <pc:sldMk cId="1451363752" sldId="884"/>
            <ac:spMk id="75" creationId="{669EA010-ED85-09F9-9331-574682912A14}"/>
          </ac:spMkLst>
        </pc:spChg>
        <pc:spChg chg="add del mod">
          <ac:chgData name="Nikhil Shenoy" userId="S::nshenoy1@student.gsu.edu::5bbe566f-77a3-4360-98b7-20e819bb1657" providerId="AD" clId="Web-{5FF25E76-85C4-3344-3671-91134C20788F}" dt="2023-04-25T23:16:25.754" v="172"/>
          <ac:spMkLst>
            <pc:docMk/>
            <pc:sldMk cId="1451363752" sldId="884"/>
            <ac:spMk id="77" creationId="{06563C73-5221-9A20-F964-396D00446394}"/>
          </ac:spMkLst>
        </pc:spChg>
        <pc:spChg chg="add del">
          <ac:chgData name="Nikhil Shenoy" userId="S::nshenoy1@student.gsu.edu::5bbe566f-77a3-4360-98b7-20e819bb1657" providerId="AD" clId="Web-{5FF25E76-85C4-3344-3671-91134C20788F}" dt="2023-04-25T23:16:21.801" v="170"/>
          <ac:spMkLst>
            <pc:docMk/>
            <pc:sldMk cId="1451363752" sldId="884"/>
            <ac:spMk id="79" creationId="{70E70139-67CA-81CD-57B9-F1A8B67247E6}"/>
          </ac:spMkLst>
        </pc:spChg>
      </pc:sldChg>
      <pc:sldChg chg="addSp delSp modSp addAnim">
        <pc:chgData name="Nikhil Shenoy" userId="S::nshenoy1@student.gsu.edu::5bbe566f-77a3-4360-98b7-20e819bb1657" providerId="AD" clId="Web-{5FF25E76-85C4-3344-3671-91134C20788F}" dt="2023-04-26T00:32:24.343" v="374" actId="14100"/>
        <pc:sldMkLst>
          <pc:docMk/>
          <pc:sldMk cId="3008316863" sldId="885"/>
        </pc:sldMkLst>
        <pc:spChg chg="add mod">
          <ac:chgData name="Nikhil Shenoy" userId="S::nshenoy1@student.gsu.edu::5bbe566f-77a3-4360-98b7-20e819bb1657" providerId="AD" clId="Web-{5FF25E76-85C4-3344-3671-91134C20788F}" dt="2023-04-26T00:32:24.343" v="374" actId="14100"/>
          <ac:spMkLst>
            <pc:docMk/>
            <pc:sldMk cId="3008316863" sldId="885"/>
            <ac:spMk id="5" creationId="{048582C2-2636-43E0-B971-6ECD6D2B3C37}"/>
          </ac:spMkLst>
        </pc:spChg>
        <pc:spChg chg="add mod">
          <ac:chgData name="Nikhil Shenoy" userId="S::nshenoy1@student.gsu.edu::5bbe566f-77a3-4360-98b7-20e819bb1657" providerId="AD" clId="Web-{5FF25E76-85C4-3344-3671-91134C20788F}" dt="2023-04-26T00:22:53.137" v="354" actId="20577"/>
          <ac:spMkLst>
            <pc:docMk/>
            <pc:sldMk cId="3008316863" sldId="885"/>
            <ac:spMk id="7" creationId="{51133246-8E66-BEA4-7477-DF73E09DDE4E}"/>
          </ac:spMkLst>
        </pc:spChg>
        <pc:picChg chg="add del mod">
          <ac:chgData name="Nikhil Shenoy" userId="S::nshenoy1@student.gsu.edu::5bbe566f-77a3-4360-98b7-20e819bb1657" providerId="AD" clId="Web-{5FF25E76-85C4-3344-3671-91134C20788F}" dt="2023-04-25T23:30:39.844" v="251"/>
          <ac:picMkLst>
            <pc:docMk/>
            <pc:sldMk cId="3008316863" sldId="885"/>
            <ac:picMk id="3" creationId="{BD7445AE-FA6D-DD7D-A790-38E330073C59}"/>
          </ac:picMkLst>
        </pc:picChg>
        <pc:picChg chg="add mod">
          <ac:chgData name="Nikhil Shenoy" userId="S::nshenoy1@student.gsu.edu::5bbe566f-77a3-4360-98b7-20e819bb1657" providerId="AD" clId="Web-{5FF25E76-85C4-3344-3671-91134C20788F}" dt="2023-04-25T23:31:13.907" v="259" actId="1076"/>
          <ac:picMkLst>
            <pc:docMk/>
            <pc:sldMk cId="3008316863" sldId="885"/>
            <ac:picMk id="4" creationId="{CF5305C1-7C75-3444-5E75-1F8F4DE58C6E}"/>
          </ac:picMkLst>
        </pc:picChg>
      </pc:sldChg>
    </pc:docChg>
  </pc:docChgLst>
  <pc:docChgLst>
    <pc:chgData name="Ning Chu" userId="S::nchu1@student.gsu.edu::07bf2eaa-8b0d-4ef2-ac15-5ab3a52012fb" providerId="AD" clId="Web-{B6305005-5B38-40B2-8E02-4884B42DFF84}"/>
    <pc:docChg chg="modSld">
      <pc:chgData name="Ning Chu" userId="S::nchu1@student.gsu.edu::07bf2eaa-8b0d-4ef2-ac15-5ab3a52012fb" providerId="AD" clId="Web-{B6305005-5B38-40B2-8E02-4884B42DFF84}" dt="2023-04-26T23:53:32.445" v="3" actId="1076"/>
      <pc:docMkLst>
        <pc:docMk/>
      </pc:docMkLst>
      <pc:sldChg chg="modSp">
        <pc:chgData name="Ning Chu" userId="S::nchu1@student.gsu.edu::07bf2eaa-8b0d-4ef2-ac15-5ab3a52012fb" providerId="AD" clId="Web-{B6305005-5B38-40B2-8E02-4884B42DFF84}" dt="2023-04-26T23:53:32.445" v="3" actId="1076"/>
        <pc:sldMkLst>
          <pc:docMk/>
          <pc:sldMk cId="2255197230" sldId="258"/>
        </pc:sldMkLst>
        <pc:spChg chg="mod">
          <ac:chgData name="Ning Chu" userId="S::nchu1@student.gsu.edu::07bf2eaa-8b0d-4ef2-ac15-5ab3a52012fb" providerId="AD" clId="Web-{B6305005-5B38-40B2-8E02-4884B42DFF84}" dt="2023-04-26T23:53:28.883" v="2" actId="1076"/>
          <ac:spMkLst>
            <pc:docMk/>
            <pc:sldMk cId="2255197230" sldId="258"/>
            <ac:spMk id="32" creationId="{9874D0AF-50A8-B241-A5BE-59511F667CA5}"/>
          </ac:spMkLst>
        </pc:spChg>
        <pc:spChg chg="mod">
          <ac:chgData name="Ning Chu" userId="S::nchu1@student.gsu.edu::07bf2eaa-8b0d-4ef2-ac15-5ab3a52012fb" providerId="AD" clId="Web-{B6305005-5B38-40B2-8E02-4884B42DFF84}" dt="2023-04-26T23:53:32.445" v="3" actId="1076"/>
          <ac:spMkLst>
            <pc:docMk/>
            <pc:sldMk cId="2255197230" sldId="258"/>
            <ac:spMk id="36" creationId="{04A7A472-054B-FEA3-F0A5-7ECAC0D769B5}"/>
          </ac:spMkLst>
        </pc:spChg>
      </pc:sldChg>
      <pc:sldChg chg="modSp">
        <pc:chgData name="Ning Chu" userId="S::nchu1@student.gsu.edu::07bf2eaa-8b0d-4ef2-ac15-5ab3a52012fb" providerId="AD" clId="Web-{B6305005-5B38-40B2-8E02-4884B42DFF84}" dt="2023-04-26T21:21:37.121" v="0" actId="1076"/>
        <pc:sldMkLst>
          <pc:docMk/>
          <pc:sldMk cId="777303199" sldId="894"/>
        </pc:sldMkLst>
        <pc:spChg chg="mod">
          <ac:chgData name="Ning Chu" userId="S::nchu1@student.gsu.edu::07bf2eaa-8b0d-4ef2-ac15-5ab3a52012fb" providerId="AD" clId="Web-{B6305005-5B38-40B2-8E02-4884B42DFF84}" dt="2023-04-26T21:21:37.121" v="0" actId="1076"/>
          <ac:spMkLst>
            <pc:docMk/>
            <pc:sldMk cId="777303199" sldId="894"/>
            <ac:spMk id="3" creationId="{AA00DB2C-384E-2AC9-241E-DC15BC225DCA}"/>
          </ac:spMkLst>
        </pc:spChg>
      </pc:sldChg>
    </pc:docChg>
  </pc:docChgLst>
  <pc:docChgLst>
    <pc:chgData name="Ashutosh Misra" userId="S::amisra1@student.gsu.edu::31144700-6422-478e-81c9-fbbd82215662" providerId="AD" clId="Web-{B2D7A637-4F6E-4D1C-9307-80BA60447DF6}"/>
    <pc:docChg chg="modSld">
      <pc:chgData name="Ashutosh Misra" userId="S::amisra1@student.gsu.edu::31144700-6422-478e-81c9-fbbd82215662" providerId="AD" clId="Web-{B2D7A637-4F6E-4D1C-9307-80BA60447DF6}" dt="2023-04-26T00:41:27.220" v="7" actId="20577"/>
      <pc:docMkLst>
        <pc:docMk/>
      </pc:docMkLst>
      <pc:sldChg chg="addSp modSp">
        <pc:chgData name="Ashutosh Misra" userId="S::amisra1@student.gsu.edu::31144700-6422-478e-81c9-fbbd82215662" providerId="AD" clId="Web-{B2D7A637-4F6E-4D1C-9307-80BA60447DF6}" dt="2023-04-26T00:41:27.220" v="7" actId="20577"/>
        <pc:sldMkLst>
          <pc:docMk/>
          <pc:sldMk cId="369137751" sldId="266"/>
        </pc:sldMkLst>
        <pc:spChg chg="add mod">
          <ac:chgData name="Ashutosh Misra" userId="S::amisra1@student.gsu.edu::31144700-6422-478e-81c9-fbbd82215662" providerId="AD" clId="Web-{B2D7A637-4F6E-4D1C-9307-80BA60447DF6}" dt="2023-04-26T00:41:27.220" v="7" actId="20577"/>
          <ac:spMkLst>
            <pc:docMk/>
            <pc:sldMk cId="369137751" sldId="266"/>
            <ac:spMk id="3" creationId="{D49D2ED5-F363-4D2C-7B98-F29A9E201506}"/>
          </ac:spMkLst>
        </pc:spChg>
      </pc:sldChg>
    </pc:docChg>
  </pc:docChgLst>
  <pc:docChgLst>
    <pc:chgData name="Sohaib Ahmed" userId="S::sahmed82@student.gsu.edu::f20984f7-c413-4e42-93cd-618421ae16cf" providerId="AD" clId="Web-{FCBB2378-9B26-4666-A9FB-CB548F1C5A1D}"/>
    <pc:docChg chg="modSld">
      <pc:chgData name="Sohaib Ahmed" userId="S::sahmed82@student.gsu.edu::f20984f7-c413-4e42-93cd-618421ae16cf" providerId="AD" clId="Web-{FCBB2378-9B26-4666-A9FB-CB548F1C5A1D}" dt="2023-04-26T21:59:47.409" v="22" actId="20577"/>
      <pc:docMkLst>
        <pc:docMk/>
      </pc:docMkLst>
      <pc:sldChg chg="modSp">
        <pc:chgData name="Sohaib Ahmed" userId="S::sahmed82@student.gsu.edu::f20984f7-c413-4e42-93cd-618421ae16cf" providerId="AD" clId="Web-{FCBB2378-9B26-4666-A9FB-CB548F1C5A1D}" dt="2023-04-26T21:58:51.094" v="5" actId="14100"/>
        <pc:sldMkLst>
          <pc:docMk/>
          <pc:sldMk cId="1322581863" sldId="261"/>
        </pc:sldMkLst>
        <pc:spChg chg="mod">
          <ac:chgData name="Sohaib Ahmed" userId="S::sahmed82@student.gsu.edu::f20984f7-c413-4e42-93cd-618421ae16cf" providerId="AD" clId="Web-{FCBB2378-9B26-4666-A9FB-CB548F1C5A1D}" dt="2023-04-26T21:58:41.125" v="2" actId="20577"/>
          <ac:spMkLst>
            <pc:docMk/>
            <pc:sldMk cId="1322581863" sldId="261"/>
            <ac:spMk id="6" creationId="{E446A556-39EA-FB52-F8E1-ECFBB53ECDA2}"/>
          </ac:spMkLst>
        </pc:spChg>
        <pc:spChg chg="mod">
          <ac:chgData name="Sohaib Ahmed" userId="S::sahmed82@student.gsu.edu::f20984f7-c413-4e42-93cd-618421ae16cf" providerId="AD" clId="Web-{FCBB2378-9B26-4666-A9FB-CB548F1C5A1D}" dt="2023-04-26T21:58:51.094" v="5" actId="14100"/>
          <ac:spMkLst>
            <pc:docMk/>
            <pc:sldMk cId="1322581863" sldId="261"/>
            <ac:spMk id="8" creationId="{235527C3-AD5B-AB30-D723-DED9CFC4229F}"/>
          </ac:spMkLst>
        </pc:spChg>
      </pc:sldChg>
      <pc:sldChg chg="modSp">
        <pc:chgData name="Sohaib Ahmed" userId="S::sahmed82@student.gsu.edu::f20984f7-c413-4e42-93cd-618421ae16cf" providerId="AD" clId="Web-{FCBB2378-9B26-4666-A9FB-CB548F1C5A1D}" dt="2023-04-26T21:59:22.236" v="14" actId="20577"/>
        <pc:sldMkLst>
          <pc:docMk/>
          <pc:sldMk cId="2745180047" sldId="887"/>
        </pc:sldMkLst>
        <pc:spChg chg="mod">
          <ac:chgData name="Sohaib Ahmed" userId="S::sahmed82@student.gsu.edu::f20984f7-c413-4e42-93cd-618421ae16cf" providerId="AD" clId="Web-{FCBB2378-9B26-4666-A9FB-CB548F1C5A1D}" dt="2023-04-26T21:59:22.236" v="14" actId="20577"/>
          <ac:spMkLst>
            <pc:docMk/>
            <pc:sldMk cId="2745180047" sldId="887"/>
            <ac:spMk id="4" creationId="{B3DE240E-27FF-8E15-CAB7-D04BE3FC71B6}"/>
          </ac:spMkLst>
        </pc:spChg>
      </pc:sldChg>
      <pc:sldChg chg="modSp">
        <pc:chgData name="Sohaib Ahmed" userId="S::sahmed82@student.gsu.edu::f20984f7-c413-4e42-93cd-618421ae16cf" providerId="AD" clId="Web-{FCBB2378-9B26-4666-A9FB-CB548F1C5A1D}" dt="2023-04-26T21:59:33.736" v="18" actId="20577"/>
        <pc:sldMkLst>
          <pc:docMk/>
          <pc:sldMk cId="2942878599" sldId="890"/>
        </pc:sldMkLst>
        <pc:spChg chg="mod">
          <ac:chgData name="Sohaib Ahmed" userId="S::sahmed82@student.gsu.edu::f20984f7-c413-4e42-93cd-618421ae16cf" providerId="AD" clId="Web-{FCBB2378-9B26-4666-A9FB-CB548F1C5A1D}" dt="2023-04-26T21:59:29.502" v="16" actId="20577"/>
          <ac:spMkLst>
            <pc:docMk/>
            <pc:sldMk cId="2942878599" sldId="890"/>
            <ac:spMk id="6" creationId="{131FA132-DC57-9A04-3991-FDF13B0DCEB3}"/>
          </ac:spMkLst>
        </pc:spChg>
        <pc:spChg chg="mod">
          <ac:chgData name="Sohaib Ahmed" userId="S::sahmed82@student.gsu.edu::f20984f7-c413-4e42-93cd-618421ae16cf" providerId="AD" clId="Web-{FCBB2378-9B26-4666-A9FB-CB548F1C5A1D}" dt="2023-04-26T21:59:33.736" v="18" actId="20577"/>
          <ac:spMkLst>
            <pc:docMk/>
            <pc:sldMk cId="2942878599" sldId="890"/>
            <ac:spMk id="7" creationId="{099A290B-0FBB-E861-1DC4-B02028BE81E8}"/>
          </ac:spMkLst>
        </pc:spChg>
      </pc:sldChg>
      <pc:sldChg chg="modSp">
        <pc:chgData name="Sohaib Ahmed" userId="S::sahmed82@student.gsu.edu::f20984f7-c413-4e42-93cd-618421ae16cf" providerId="AD" clId="Web-{FCBB2378-9B26-4666-A9FB-CB548F1C5A1D}" dt="2023-04-26T21:59:10.032" v="10" actId="20577"/>
        <pc:sldMkLst>
          <pc:docMk/>
          <pc:sldMk cId="2029090431" sldId="899"/>
        </pc:sldMkLst>
        <pc:spChg chg="mod">
          <ac:chgData name="Sohaib Ahmed" userId="S::sahmed82@student.gsu.edu::f20984f7-c413-4e42-93cd-618421ae16cf" providerId="AD" clId="Web-{FCBB2378-9B26-4666-A9FB-CB548F1C5A1D}" dt="2023-04-26T21:59:10.032" v="10" actId="20577"/>
          <ac:spMkLst>
            <pc:docMk/>
            <pc:sldMk cId="2029090431" sldId="899"/>
            <ac:spMk id="5" creationId="{EA408DD7-F91F-EBE5-EB6F-8DA26A06C365}"/>
          </ac:spMkLst>
        </pc:spChg>
      </pc:sldChg>
      <pc:sldChg chg="modSp">
        <pc:chgData name="Sohaib Ahmed" userId="S::sahmed82@student.gsu.edu::f20984f7-c413-4e42-93cd-618421ae16cf" providerId="AD" clId="Web-{FCBB2378-9B26-4666-A9FB-CB548F1C5A1D}" dt="2023-04-26T21:59:47.409" v="22" actId="20577"/>
        <pc:sldMkLst>
          <pc:docMk/>
          <pc:sldMk cId="3647715346" sldId="900"/>
        </pc:sldMkLst>
        <pc:spChg chg="mod">
          <ac:chgData name="Sohaib Ahmed" userId="S::sahmed82@student.gsu.edu::f20984f7-c413-4e42-93cd-618421ae16cf" providerId="AD" clId="Web-{FCBB2378-9B26-4666-A9FB-CB548F1C5A1D}" dt="2023-04-26T21:59:41.580" v="20" actId="20577"/>
          <ac:spMkLst>
            <pc:docMk/>
            <pc:sldMk cId="3647715346" sldId="900"/>
            <ac:spMk id="6" creationId="{5179B9FB-6F3B-843C-06D2-A491677835AD}"/>
          </ac:spMkLst>
        </pc:spChg>
        <pc:spChg chg="mod">
          <ac:chgData name="Sohaib Ahmed" userId="S::sahmed82@student.gsu.edu::f20984f7-c413-4e42-93cd-618421ae16cf" providerId="AD" clId="Web-{FCBB2378-9B26-4666-A9FB-CB548F1C5A1D}" dt="2023-04-26T21:59:47.409" v="22" actId="20577"/>
          <ac:spMkLst>
            <pc:docMk/>
            <pc:sldMk cId="3647715346" sldId="900"/>
            <ac:spMk id="8" creationId="{A2F6117D-0A86-DEBF-4C79-165044B559F5}"/>
          </ac:spMkLst>
        </pc:spChg>
      </pc:sldChg>
    </pc:docChg>
  </pc:docChgLst>
  <pc:docChgLst>
    <pc:chgData name="Sohaib Ahmed" userId="S::sahmed82@student.gsu.edu::f20984f7-c413-4e42-93cd-618421ae16cf" providerId="AD" clId="Web-{E1215CF4-7368-4720-BB75-3443732C3AF5}"/>
    <pc:docChg chg="modSld">
      <pc:chgData name="Sohaib Ahmed" userId="S::sahmed82@student.gsu.edu::f20984f7-c413-4e42-93cd-618421ae16cf" providerId="AD" clId="Web-{E1215CF4-7368-4720-BB75-3443732C3AF5}" dt="2023-04-26T20:21:02.773" v="45" actId="20577"/>
      <pc:docMkLst>
        <pc:docMk/>
      </pc:docMkLst>
      <pc:sldChg chg="modSp">
        <pc:chgData name="Sohaib Ahmed" userId="S::sahmed82@student.gsu.edu::f20984f7-c413-4e42-93cd-618421ae16cf" providerId="AD" clId="Web-{E1215CF4-7368-4720-BB75-3443732C3AF5}" dt="2023-04-26T20:21:02.773" v="45" actId="20577"/>
        <pc:sldMkLst>
          <pc:docMk/>
          <pc:sldMk cId="1322581863" sldId="261"/>
        </pc:sldMkLst>
        <pc:spChg chg="mod">
          <ac:chgData name="Sohaib Ahmed" userId="S::sahmed82@student.gsu.edu::f20984f7-c413-4e42-93cd-618421ae16cf" providerId="AD" clId="Web-{E1215CF4-7368-4720-BB75-3443732C3AF5}" dt="2023-04-26T20:21:02.773" v="45" actId="20577"/>
          <ac:spMkLst>
            <pc:docMk/>
            <pc:sldMk cId="1322581863" sldId="261"/>
            <ac:spMk id="8" creationId="{235527C3-AD5B-AB30-D723-DED9CFC4229F}"/>
          </ac:spMkLst>
        </pc:spChg>
        <pc:picChg chg="mod">
          <ac:chgData name="Sohaib Ahmed" userId="S::sahmed82@student.gsu.edu::f20984f7-c413-4e42-93cd-618421ae16cf" providerId="AD" clId="Web-{E1215CF4-7368-4720-BB75-3443732C3AF5}" dt="2023-04-26T20:20:41.709" v="42" actId="14100"/>
          <ac:picMkLst>
            <pc:docMk/>
            <pc:sldMk cId="1322581863" sldId="261"/>
            <ac:picMk id="3" creationId="{BAAA5935-3DD7-23A6-42B2-9680C5741723}"/>
          </ac:picMkLst>
        </pc:picChg>
        <pc:picChg chg="mod">
          <ac:chgData name="Sohaib Ahmed" userId="S::sahmed82@student.gsu.edu::f20984f7-c413-4e42-93cd-618421ae16cf" providerId="AD" clId="Web-{E1215CF4-7368-4720-BB75-3443732C3AF5}" dt="2023-04-26T20:20:47.663" v="43" actId="14100"/>
          <ac:picMkLst>
            <pc:docMk/>
            <pc:sldMk cId="1322581863" sldId="261"/>
            <ac:picMk id="7" creationId="{F2E7B56C-8FA6-ECBC-DA72-2443CE4B86C1}"/>
          </ac:picMkLst>
        </pc:picChg>
      </pc:sldChg>
      <pc:sldChg chg="modSp">
        <pc:chgData name="Sohaib Ahmed" userId="S::sahmed82@student.gsu.edu::f20984f7-c413-4e42-93cd-618421ae16cf" providerId="AD" clId="Web-{E1215CF4-7368-4720-BB75-3443732C3AF5}" dt="2023-04-26T20:20:35.974" v="41" actId="14100"/>
        <pc:sldMkLst>
          <pc:docMk/>
          <pc:sldMk cId="2745180047" sldId="887"/>
        </pc:sldMkLst>
        <pc:picChg chg="mod">
          <ac:chgData name="Sohaib Ahmed" userId="S::sahmed82@student.gsu.edu::f20984f7-c413-4e42-93cd-618421ae16cf" providerId="AD" clId="Web-{E1215CF4-7368-4720-BB75-3443732C3AF5}" dt="2023-04-26T20:20:35.974" v="41" actId="14100"/>
          <ac:picMkLst>
            <pc:docMk/>
            <pc:sldMk cId="2745180047" sldId="887"/>
            <ac:picMk id="2" creationId="{0490A654-B3AC-4B42-1586-B02C4429EF3E}"/>
          </ac:picMkLst>
        </pc:picChg>
      </pc:sldChg>
      <pc:sldChg chg="addSp modSp">
        <pc:chgData name="Sohaib Ahmed" userId="S::sahmed82@student.gsu.edu::f20984f7-c413-4e42-93cd-618421ae16cf" providerId="AD" clId="Web-{E1215CF4-7368-4720-BB75-3443732C3AF5}" dt="2023-04-26T20:19:09.516" v="39" actId="1076"/>
        <pc:sldMkLst>
          <pc:docMk/>
          <pc:sldMk cId="2942878599" sldId="890"/>
        </pc:sldMkLst>
        <pc:spChg chg="add mod">
          <ac:chgData name="Sohaib Ahmed" userId="S::sahmed82@student.gsu.edu::f20984f7-c413-4e42-93cd-618421ae16cf" providerId="AD" clId="Web-{E1215CF4-7368-4720-BB75-3443732C3AF5}" dt="2023-04-26T19:50:15.789" v="13"/>
          <ac:spMkLst>
            <pc:docMk/>
            <pc:sldMk cId="2942878599" sldId="890"/>
            <ac:spMk id="6" creationId="{131FA132-DC57-9A04-3991-FDF13B0DCEB3}"/>
          </ac:spMkLst>
        </pc:spChg>
        <pc:spChg chg="add mod">
          <ac:chgData name="Sohaib Ahmed" userId="S::sahmed82@student.gsu.edu::f20984f7-c413-4e42-93cd-618421ae16cf" providerId="AD" clId="Web-{E1215CF4-7368-4720-BB75-3443732C3AF5}" dt="2023-04-26T19:50:39.540" v="23" actId="1076"/>
          <ac:spMkLst>
            <pc:docMk/>
            <pc:sldMk cId="2942878599" sldId="890"/>
            <ac:spMk id="7" creationId="{099A290B-0FBB-E861-1DC4-B02028BE81E8}"/>
          </ac:spMkLst>
        </pc:spChg>
        <pc:picChg chg="mod">
          <ac:chgData name="Sohaib Ahmed" userId="S::sahmed82@student.gsu.edu::f20984f7-c413-4e42-93cd-618421ae16cf" providerId="AD" clId="Web-{E1215CF4-7368-4720-BB75-3443732C3AF5}" dt="2023-04-26T19:49:36.757" v="1" actId="14100"/>
          <ac:picMkLst>
            <pc:docMk/>
            <pc:sldMk cId="2942878599" sldId="890"/>
            <ac:picMk id="3" creationId="{3989DFD4-E3B0-5A34-E1F4-96E3F1880C62}"/>
          </ac:picMkLst>
        </pc:picChg>
        <pc:picChg chg="add mod">
          <ac:chgData name="Sohaib Ahmed" userId="S::sahmed82@student.gsu.edu::f20984f7-c413-4e42-93cd-618421ae16cf" providerId="AD" clId="Web-{E1215CF4-7368-4720-BB75-3443732C3AF5}" dt="2023-04-26T20:19:09.516" v="39" actId="1076"/>
          <ac:picMkLst>
            <pc:docMk/>
            <pc:sldMk cId="2942878599" sldId="890"/>
            <ac:picMk id="4" creationId="{6C685930-D00B-9418-3250-46BBACEE3DEA}"/>
          </ac:picMkLst>
        </pc:picChg>
      </pc:sldChg>
      <pc:sldChg chg="modSp">
        <pc:chgData name="Sohaib Ahmed" userId="S::sahmed82@student.gsu.edu::f20984f7-c413-4e42-93cd-618421ae16cf" providerId="AD" clId="Web-{E1215CF4-7368-4720-BB75-3443732C3AF5}" dt="2023-04-26T20:20:29.943" v="40" actId="14100"/>
        <pc:sldMkLst>
          <pc:docMk/>
          <pc:sldMk cId="2029090431" sldId="899"/>
        </pc:sldMkLst>
        <pc:picChg chg="mod">
          <ac:chgData name="Sohaib Ahmed" userId="S::sahmed82@student.gsu.edu::f20984f7-c413-4e42-93cd-618421ae16cf" providerId="AD" clId="Web-{E1215CF4-7368-4720-BB75-3443732C3AF5}" dt="2023-04-26T20:20:29.943" v="40" actId="14100"/>
          <ac:picMkLst>
            <pc:docMk/>
            <pc:sldMk cId="2029090431" sldId="899"/>
            <ac:picMk id="2" creationId="{4AB8F3F1-8856-17BC-9EC1-4BB81333842D}"/>
          </ac:picMkLst>
        </pc:picChg>
      </pc:sldChg>
      <pc:sldChg chg="addSp modSp">
        <pc:chgData name="Sohaib Ahmed" userId="S::sahmed82@student.gsu.edu::f20984f7-c413-4e42-93cd-618421ae16cf" providerId="AD" clId="Web-{E1215CF4-7368-4720-BB75-3443732C3AF5}" dt="2023-04-26T20:19:01.500" v="37" actId="1076"/>
        <pc:sldMkLst>
          <pc:docMk/>
          <pc:sldMk cId="3647715346" sldId="900"/>
        </pc:sldMkLst>
        <pc:spChg chg="add">
          <ac:chgData name="Sohaib Ahmed" userId="S::sahmed82@student.gsu.edu::f20984f7-c413-4e42-93cd-618421ae16cf" providerId="AD" clId="Web-{E1215CF4-7368-4720-BB75-3443732C3AF5}" dt="2023-04-26T20:18:39.890" v="33"/>
          <ac:spMkLst>
            <pc:docMk/>
            <pc:sldMk cId="3647715346" sldId="900"/>
            <ac:spMk id="6" creationId="{5179B9FB-6F3B-843C-06D2-A491677835AD}"/>
          </ac:spMkLst>
        </pc:spChg>
        <pc:spChg chg="add">
          <ac:chgData name="Sohaib Ahmed" userId="S::sahmed82@student.gsu.edu::f20984f7-c413-4e42-93cd-618421ae16cf" providerId="AD" clId="Web-{E1215CF4-7368-4720-BB75-3443732C3AF5}" dt="2023-04-26T20:18:44.703" v="34"/>
          <ac:spMkLst>
            <pc:docMk/>
            <pc:sldMk cId="3647715346" sldId="900"/>
            <ac:spMk id="8" creationId="{A2F6117D-0A86-DEBF-4C79-165044B559F5}"/>
          </ac:spMkLst>
        </pc:spChg>
        <pc:picChg chg="add mod">
          <ac:chgData name="Sohaib Ahmed" userId="S::sahmed82@student.gsu.edu::f20984f7-c413-4e42-93cd-618421ae16cf" providerId="AD" clId="Web-{E1215CF4-7368-4720-BB75-3443732C3AF5}" dt="2023-04-26T20:19:01.500" v="37" actId="1076"/>
          <ac:picMkLst>
            <pc:docMk/>
            <pc:sldMk cId="3647715346" sldId="900"/>
            <ac:picMk id="3" creationId="{83509511-6D94-18E0-2DAA-C57FAD4D9079}"/>
          </ac:picMkLst>
        </pc:picChg>
        <pc:picChg chg="mod">
          <ac:chgData name="Sohaib Ahmed" userId="S::sahmed82@student.gsu.edu::f20984f7-c413-4e42-93cd-618421ae16cf" providerId="AD" clId="Web-{E1215CF4-7368-4720-BB75-3443732C3AF5}" dt="2023-04-26T20:18:28.827" v="31" actId="1076"/>
          <ac:picMkLst>
            <pc:docMk/>
            <pc:sldMk cId="3647715346" sldId="900"/>
            <ac:picMk id="4" creationId="{77E68F27-D72C-9800-6A9D-8B1FAE116767}"/>
          </ac:picMkLst>
        </pc:picChg>
      </pc:sldChg>
    </pc:docChg>
  </pc:docChgLst>
  <pc:docChgLst>
    <pc:chgData name="Jennifer An" userId="S::jan18@student.gsu.edu::78960fb9-f1a6-4fcc-8e54-85df13138ec8" providerId="AD" clId="Web-{6988BDDC-6D96-42A8-ABFB-F9B958A83320}"/>
    <pc:docChg chg="modSld">
      <pc:chgData name="Jennifer An" userId="S::jan18@student.gsu.edu::78960fb9-f1a6-4fcc-8e54-85df13138ec8" providerId="AD" clId="Web-{6988BDDC-6D96-42A8-ABFB-F9B958A83320}" dt="2023-04-26T01:28:32.398" v="54" actId="20577"/>
      <pc:docMkLst>
        <pc:docMk/>
      </pc:docMkLst>
      <pc:sldChg chg="addSp delSp modSp">
        <pc:chgData name="Jennifer An" userId="S::jan18@student.gsu.edu::78960fb9-f1a6-4fcc-8e54-85df13138ec8" providerId="AD" clId="Web-{6988BDDC-6D96-42A8-ABFB-F9B958A83320}" dt="2023-04-26T01:28:32.398" v="54" actId="20577"/>
        <pc:sldMkLst>
          <pc:docMk/>
          <pc:sldMk cId="3416578296" sldId="263"/>
        </pc:sldMkLst>
        <pc:spChg chg="del">
          <ac:chgData name="Jennifer An" userId="S::jan18@student.gsu.edu::78960fb9-f1a6-4fcc-8e54-85df13138ec8" providerId="AD" clId="Web-{6988BDDC-6D96-42A8-ABFB-F9B958A83320}" dt="2023-04-26T01:21:02.415" v="14"/>
          <ac:spMkLst>
            <pc:docMk/>
            <pc:sldMk cId="3416578296" sldId="263"/>
            <ac:spMk id="2" creationId="{00000000-0000-0000-0000-000000000000}"/>
          </ac:spMkLst>
        </pc:spChg>
        <pc:spChg chg="add mod">
          <ac:chgData name="Jennifer An" userId="S::jan18@student.gsu.edu::78960fb9-f1a6-4fcc-8e54-85df13138ec8" providerId="AD" clId="Web-{6988BDDC-6D96-42A8-ABFB-F9B958A83320}" dt="2023-04-26T01:28:32.398" v="54" actId="20577"/>
          <ac:spMkLst>
            <pc:docMk/>
            <pc:sldMk cId="3416578296" sldId="263"/>
            <ac:spMk id="3" creationId="{A2F7C00C-0012-7845-7FE2-714705D71B28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31" v="17"/>
          <ac:spMkLst>
            <pc:docMk/>
            <pc:sldMk cId="3416578296" sldId="263"/>
            <ac:spMk id="28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2"/>
          <ac:spMkLst>
            <pc:docMk/>
            <pc:sldMk cId="3416578296" sldId="263"/>
            <ac:spMk id="29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10.134" v="19"/>
          <ac:spMkLst>
            <pc:docMk/>
            <pc:sldMk cId="3416578296" sldId="263"/>
            <ac:spMk id="30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9.243" v="18"/>
          <ac:spMkLst>
            <pc:docMk/>
            <pc:sldMk cId="3416578296" sldId="263"/>
            <ac:spMk id="31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31" v="16"/>
          <ac:spMkLst>
            <pc:docMk/>
            <pc:sldMk cId="3416578296" sldId="263"/>
            <ac:spMk id="32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7"/>
          <ac:spMkLst>
            <pc:docMk/>
            <pc:sldMk cId="3416578296" sldId="263"/>
            <ac:spMk id="33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1"/>
          <ac:spMkLst>
            <pc:docMk/>
            <pc:sldMk cId="3416578296" sldId="263"/>
            <ac:spMk id="34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3"/>
          <ac:spMkLst>
            <pc:docMk/>
            <pc:sldMk cId="3416578296" sldId="263"/>
            <ac:spMk id="35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9"/>
          <ac:spMkLst>
            <pc:docMk/>
            <pc:sldMk cId="3416578296" sldId="263"/>
            <ac:spMk id="41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5"/>
          <ac:spMkLst>
            <pc:docMk/>
            <pc:sldMk cId="3416578296" sldId="263"/>
            <ac:spMk id="43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"/>
          <ac:spMkLst>
            <pc:docMk/>
            <pc:sldMk cId="3416578296" sldId="263"/>
            <ac:spMk id="45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2"/>
          <ac:spMkLst>
            <pc:docMk/>
            <pc:sldMk cId="3416578296" sldId="263"/>
            <ac:spMk id="32781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0"/>
          <ac:spMkLst>
            <pc:docMk/>
            <pc:sldMk cId="3416578296" sldId="263"/>
            <ac:spMk id="32783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6"/>
          <ac:spMkLst>
            <pc:docMk/>
            <pc:sldMk cId="3416578296" sldId="263"/>
            <ac:spMk id="32786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4"/>
          <ac:spMkLst>
            <pc:docMk/>
            <pc:sldMk cId="3416578296" sldId="263"/>
            <ac:spMk id="32788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0"/>
          <ac:spMkLst>
            <pc:docMk/>
            <pc:sldMk cId="3416578296" sldId="263"/>
            <ac:spMk id="32791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8"/>
          <ac:spMkLst>
            <pc:docMk/>
            <pc:sldMk cId="3416578296" sldId="263"/>
            <ac:spMk id="32793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5"/>
          <ac:spMkLst>
            <pc:docMk/>
            <pc:sldMk cId="3416578296" sldId="263"/>
            <ac:spMk id="32796" creationId="{00000000-0000-0000-0000-000000000000}"/>
          </ac:spMkLst>
        </pc:spChg>
        <pc:spChg chg="del">
          <ac:chgData name="Jennifer An" userId="S::jan18@student.gsu.edu::78960fb9-f1a6-4fcc-8e54-85df13138ec8" providerId="AD" clId="Web-{6988BDDC-6D96-42A8-ABFB-F9B958A83320}" dt="2023-04-26T01:21:02.415" v="13"/>
          <ac:spMkLst>
            <pc:docMk/>
            <pc:sldMk cId="3416578296" sldId="263"/>
            <ac:spMk id="32798" creationId="{00000000-0000-0000-0000-000000000000}"/>
          </ac:spMkLst>
        </pc:spChg>
      </pc:sldChg>
    </pc:docChg>
  </pc:docChgLst>
  <pc:docChgLst>
    <pc:chgData name="Ning Chu" userId="S::nchu1@student.gsu.edu::07bf2eaa-8b0d-4ef2-ac15-5ab3a52012fb" providerId="AD" clId="Web-{11E6D856-06F4-B6FC-3442-26E8E6C577D7}"/>
    <pc:docChg chg="addSld modSld">
      <pc:chgData name="Ning Chu" userId="S::nchu1@student.gsu.edu::07bf2eaa-8b0d-4ef2-ac15-5ab3a52012fb" providerId="AD" clId="Web-{11E6D856-06F4-B6FC-3442-26E8E6C577D7}" dt="2023-04-24T16:37:05.789" v="120" actId="1076"/>
      <pc:docMkLst>
        <pc:docMk/>
      </pc:docMkLst>
      <pc:sldChg chg="addSp delSp modSp">
        <pc:chgData name="Ning Chu" userId="S::nchu1@student.gsu.edu::07bf2eaa-8b0d-4ef2-ac15-5ab3a52012fb" providerId="AD" clId="Web-{11E6D856-06F4-B6FC-3442-26E8E6C577D7}" dt="2023-04-24T16:31:40.074" v="40" actId="1076"/>
        <pc:sldMkLst>
          <pc:docMk/>
          <pc:sldMk cId="813017761" sldId="267"/>
        </pc:sldMkLst>
        <pc:spChg chg="add mod">
          <ac:chgData name="Ning Chu" userId="S::nchu1@student.gsu.edu::07bf2eaa-8b0d-4ef2-ac15-5ab3a52012fb" providerId="AD" clId="Web-{11E6D856-06F4-B6FC-3442-26E8E6C577D7}" dt="2023-04-24T16:30:58.885" v="31" actId="1076"/>
          <ac:spMkLst>
            <pc:docMk/>
            <pc:sldMk cId="813017761" sldId="267"/>
            <ac:spMk id="3" creationId="{A938E259-D534-E66C-60CE-812356184973}"/>
          </ac:spMkLst>
        </pc:spChg>
        <pc:spChg chg="add mod">
          <ac:chgData name="Ning Chu" userId="S::nchu1@student.gsu.edu::07bf2eaa-8b0d-4ef2-ac15-5ab3a52012fb" providerId="AD" clId="Web-{11E6D856-06F4-B6FC-3442-26E8E6C577D7}" dt="2023-04-24T16:29:19.866" v="21"/>
          <ac:spMkLst>
            <pc:docMk/>
            <pc:sldMk cId="813017761" sldId="267"/>
            <ac:spMk id="4" creationId="{449B4C58-F095-211A-25EB-1FA4963F7BDE}"/>
          </ac:spMkLst>
        </pc:spChg>
        <pc:spChg chg="add del mod">
          <ac:chgData name="Ning Chu" userId="S::nchu1@student.gsu.edu::07bf2eaa-8b0d-4ef2-ac15-5ab3a52012fb" providerId="AD" clId="Web-{11E6D856-06F4-B6FC-3442-26E8E6C577D7}" dt="2023-04-24T16:29:29.195" v="24"/>
          <ac:spMkLst>
            <pc:docMk/>
            <pc:sldMk cId="813017761" sldId="267"/>
            <ac:spMk id="5" creationId="{3ABC900A-DFBB-71C6-C47E-C015E798022C}"/>
          </ac:spMkLst>
        </pc:spChg>
        <pc:spChg chg="add del mod">
          <ac:chgData name="Ning Chu" userId="S::nchu1@student.gsu.edu::07bf2eaa-8b0d-4ef2-ac15-5ab3a52012fb" providerId="AD" clId="Web-{11E6D856-06F4-B6FC-3442-26E8E6C577D7}" dt="2023-04-24T16:31:32.121" v="37"/>
          <ac:spMkLst>
            <pc:docMk/>
            <pc:sldMk cId="813017761" sldId="267"/>
            <ac:spMk id="8" creationId="{9F1ACFDF-A127-6EC1-8124-ECBA51B63819}"/>
          </ac:spMkLst>
        </pc:spChg>
        <pc:spChg chg="add mod">
          <ac:chgData name="Ning Chu" userId="S::nchu1@student.gsu.edu::07bf2eaa-8b0d-4ef2-ac15-5ab3a52012fb" providerId="AD" clId="Web-{11E6D856-06F4-B6FC-3442-26E8E6C577D7}" dt="2023-04-24T16:31:40.074" v="40" actId="1076"/>
          <ac:spMkLst>
            <pc:docMk/>
            <pc:sldMk cId="813017761" sldId="267"/>
            <ac:spMk id="9" creationId="{56CD47C7-3AA1-2B04-4FD8-763B554BC852}"/>
          </ac:spMkLst>
        </pc:spChg>
        <pc:picChg chg="add mod">
          <ac:chgData name="Ning Chu" userId="S::nchu1@student.gsu.edu::07bf2eaa-8b0d-4ef2-ac15-5ab3a52012fb" providerId="AD" clId="Web-{11E6D856-06F4-B6FC-3442-26E8E6C577D7}" dt="2023-04-24T16:31:28.214" v="33" actId="1076"/>
          <ac:picMkLst>
            <pc:docMk/>
            <pc:sldMk cId="813017761" sldId="267"/>
            <ac:picMk id="7" creationId="{00ABB268-0449-8F45-2745-7C0619B76036}"/>
          </ac:picMkLst>
        </pc:picChg>
      </pc:sldChg>
      <pc:sldChg chg="addSp modSp">
        <pc:chgData name="Ning Chu" userId="S::nchu1@student.gsu.edu::07bf2eaa-8b0d-4ef2-ac15-5ab3a52012fb" providerId="AD" clId="Web-{11E6D856-06F4-B6FC-3442-26E8E6C577D7}" dt="2023-04-24T16:34:47.378" v="92" actId="1076"/>
        <pc:sldMkLst>
          <pc:docMk/>
          <pc:sldMk cId="3077646405" sldId="882"/>
        </pc:sldMkLst>
        <pc:spChg chg="add mod">
          <ac:chgData name="Ning Chu" userId="S::nchu1@student.gsu.edu::07bf2eaa-8b0d-4ef2-ac15-5ab3a52012fb" providerId="AD" clId="Web-{11E6D856-06F4-B6FC-3442-26E8E6C577D7}" dt="2023-04-24T16:31:48.793" v="43" actId="1076"/>
          <ac:spMkLst>
            <pc:docMk/>
            <pc:sldMk cId="3077646405" sldId="882"/>
            <ac:spMk id="3" creationId="{DB8A873B-5555-F118-23E1-38A45296761C}"/>
          </ac:spMkLst>
        </pc:spChg>
        <pc:spChg chg="add mod">
          <ac:chgData name="Ning Chu" userId="S::nchu1@student.gsu.edu::07bf2eaa-8b0d-4ef2-ac15-5ab3a52012fb" providerId="AD" clId="Web-{11E6D856-06F4-B6FC-3442-26E8E6C577D7}" dt="2023-04-24T16:32:15.388" v="49" actId="1076"/>
          <ac:spMkLst>
            <pc:docMk/>
            <pc:sldMk cId="3077646405" sldId="882"/>
            <ac:spMk id="4" creationId="{08C78F6B-4958-5E09-4790-DD1770F94D4D}"/>
          </ac:spMkLst>
        </pc:spChg>
        <pc:picChg chg="add mod">
          <ac:chgData name="Ning Chu" userId="S::nchu1@student.gsu.edu::07bf2eaa-8b0d-4ef2-ac15-5ab3a52012fb" providerId="AD" clId="Web-{11E6D856-06F4-B6FC-3442-26E8E6C577D7}" dt="2023-04-24T16:34:40.768" v="88" actId="1076"/>
          <ac:picMkLst>
            <pc:docMk/>
            <pc:sldMk cId="3077646405" sldId="882"/>
            <ac:picMk id="5" creationId="{C874EEC3-FB81-8F84-A84F-CC8198665A35}"/>
          </ac:picMkLst>
        </pc:picChg>
        <pc:picChg chg="add mod">
          <ac:chgData name="Ning Chu" userId="S::nchu1@student.gsu.edu::07bf2eaa-8b0d-4ef2-ac15-5ab3a52012fb" providerId="AD" clId="Web-{11E6D856-06F4-B6FC-3442-26E8E6C577D7}" dt="2023-04-24T16:34:47.378" v="92" actId="1076"/>
          <ac:picMkLst>
            <pc:docMk/>
            <pc:sldMk cId="3077646405" sldId="882"/>
            <ac:picMk id="7" creationId="{938F49DA-0D10-9317-9D2F-4C84B964FA41}"/>
          </ac:picMkLst>
        </pc:picChg>
      </pc:sldChg>
      <pc:sldChg chg="addSp modSp">
        <pc:chgData name="Ning Chu" userId="S::nchu1@student.gsu.edu::07bf2eaa-8b0d-4ef2-ac15-5ab3a52012fb" providerId="AD" clId="Web-{11E6D856-06F4-B6FC-3442-26E8E6C577D7}" dt="2023-04-24T16:28:48.240" v="15" actId="1076"/>
        <pc:sldMkLst>
          <pc:docMk/>
          <pc:sldMk cId="301818956" sldId="891"/>
        </pc:sldMkLst>
        <pc:spChg chg="add mod">
          <ac:chgData name="Ning Chu" userId="S::nchu1@student.gsu.edu::07bf2eaa-8b0d-4ef2-ac15-5ab3a52012fb" providerId="AD" clId="Web-{11E6D856-06F4-B6FC-3442-26E8E6C577D7}" dt="2023-04-24T16:28:32.724" v="8"/>
          <ac:spMkLst>
            <pc:docMk/>
            <pc:sldMk cId="301818956" sldId="891"/>
            <ac:spMk id="3" creationId="{97BCC27D-2FEB-E573-E4FE-1212CD9E8AC3}"/>
          </ac:spMkLst>
        </pc:spChg>
        <pc:spChg chg="mod">
          <ac:chgData name="Ning Chu" userId="S::nchu1@student.gsu.edu::07bf2eaa-8b0d-4ef2-ac15-5ab3a52012fb" providerId="AD" clId="Web-{11E6D856-06F4-B6FC-3442-26E8E6C577D7}" dt="2023-04-24T16:27:37.722" v="6" actId="1076"/>
          <ac:spMkLst>
            <pc:docMk/>
            <pc:sldMk cId="301818956" sldId="891"/>
            <ac:spMk id="5" creationId="{5997A897-42CC-F25E-7B9B-9438B8922130}"/>
          </ac:spMkLst>
        </pc:spChg>
        <pc:picChg chg="add mod">
          <ac:chgData name="Ning Chu" userId="S::nchu1@student.gsu.edu::07bf2eaa-8b0d-4ef2-ac15-5ab3a52012fb" providerId="AD" clId="Web-{11E6D856-06F4-B6FC-3442-26E8E6C577D7}" dt="2023-04-24T16:28:48.240" v="15" actId="1076"/>
          <ac:picMkLst>
            <pc:docMk/>
            <pc:sldMk cId="301818956" sldId="891"/>
            <ac:picMk id="6" creationId="{A1B78DF4-3B1B-108A-8BE8-DA1BFEEE1522}"/>
          </ac:picMkLst>
        </pc:picChg>
      </pc:sldChg>
      <pc:sldChg chg="addSp delSp modSp add replId">
        <pc:chgData name="Ning Chu" userId="S::nchu1@student.gsu.edu::07bf2eaa-8b0d-4ef2-ac15-5ab3a52012fb" providerId="AD" clId="Web-{11E6D856-06F4-B6FC-3442-26E8E6C577D7}" dt="2023-04-24T16:35:22.629" v="100" actId="1076"/>
        <pc:sldMkLst>
          <pc:docMk/>
          <pc:sldMk cId="1923834076" sldId="893"/>
        </pc:sldMkLst>
        <pc:spChg chg="del mod">
          <ac:chgData name="Ning Chu" userId="S::nchu1@student.gsu.edu::07bf2eaa-8b0d-4ef2-ac15-5ab3a52012fb" providerId="AD" clId="Web-{11E6D856-06F4-B6FC-3442-26E8E6C577D7}" dt="2023-04-24T16:32:36.873" v="59"/>
          <ac:spMkLst>
            <pc:docMk/>
            <pc:sldMk cId="1923834076" sldId="893"/>
            <ac:spMk id="3" creationId="{DB8A873B-5555-F118-23E1-38A45296761C}"/>
          </ac:spMkLst>
        </pc:spChg>
        <pc:spChg chg="del mod">
          <ac:chgData name="Ning Chu" userId="S::nchu1@student.gsu.edu::07bf2eaa-8b0d-4ef2-ac15-5ab3a52012fb" providerId="AD" clId="Web-{11E6D856-06F4-B6FC-3442-26E8E6C577D7}" dt="2023-04-24T16:32:27.310" v="53"/>
          <ac:spMkLst>
            <pc:docMk/>
            <pc:sldMk cId="1923834076" sldId="893"/>
            <ac:spMk id="4" creationId="{08C78F6B-4958-5E09-4790-DD1770F94D4D}"/>
          </ac:spMkLst>
        </pc:spChg>
        <pc:spChg chg="add mod">
          <ac:chgData name="Ning Chu" userId="S::nchu1@student.gsu.edu::07bf2eaa-8b0d-4ef2-ac15-5ab3a52012fb" providerId="AD" clId="Web-{11E6D856-06F4-B6FC-3442-26E8E6C577D7}" dt="2023-04-24T16:32:43.170" v="61" actId="14100"/>
          <ac:spMkLst>
            <pc:docMk/>
            <pc:sldMk cId="1923834076" sldId="893"/>
            <ac:spMk id="5" creationId="{AC97CC61-ADAD-B8CA-56D7-30570AAA54EB}"/>
          </ac:spMkLst>
        </pc:spChg>
        <pc:picChg chg="add mod">
          <ac:chgData name="Ning Chu" userId="S::nchu1@student.gsu.edu::07bf2eaa-8b0d-4ef2-ac15-5ab3a52012fb" providerId="AD" clId="Web-{11E6D856-06F4-B6FC-3442-26E8E6C577D7}" dt="2023-04-24T16:35:22.629" v="100" actId="1076"/>
          <ac:picMkLst>
            <pc:docMk/>
            <pc:sldMk cId="1923834076" sldId="893"/>
            <ac:picMk id="7" creationId="{931B9EBC-5007-D846-406D-842B14CB8E8F}"/>
          </ac:picMkLst>
        </pc:picChg>
      </pc:sldChg>
      <pc:sldChg chg="addSp delSp modSp add replId">
        <pc:chgData name="Ning Chu" userId="S::nchu1@student.gsu.edu::07bf2eaa-8b0d-4ef2-ac15-5ab3a52012fb" providerId="AD" clId="Web-{11E6D856-06F4-B6FC-3442-26E8E6C577D7}" dt="2023-04-24T16:35:44.770" v="108" actId="1076"/>
        <pc:sldMkLst>
          <pc:docMk/>
          <pc:sldMk cId="777303199" sldId="894"/>
        </pc:sldMkLst>
        <pc:spChg chg="add mod">
          <ac:chgData name="Ning Chu" userId="S::nchu1@student.gsu.edu::07bf2eaa-8b0d-4ef2-ac15-5ab3a52012fb" providerId="AD" clId="Web-{11E6D856-06F4-B6FC-3442-26E8E6C577D7}" dt="2023-04-24T16:33:30.250" v="69" actId="1076"/>
          <ac:spMkLst>
            <pc:docMk/>
            <pc:sldMk cId="777303199" sldId="894"/>
            <ac:spMk id="3" creationId="{AA00DB2C-384E-2AC9-241E-DC15BC225DCA}"/>
          </ac:spMkLst>
        </pc:spChg>
        <pc:spChg chg="del mod">
          <ac:chgData name="Ning Chu" userId="S::nchu1@student.gsu.edu::07bf2eaa-8b0d-4ef2-ac15-5ab3a52012fb" providerId="AD" clId="Web-{11E6D856-06F4-B6FC-3442-26E8E6C577D7}" dt="2023-04-24T16:33:10.437" v="65"/>
          <ac:spMkLst>
            <pc:docMk/>
            <pc:sldMk cId="777303199" sldId="894"/>
            <ac:spMk id="5" creationId="{AC97CC61-ADAD-B8CA-56D7-30570AAA54EB}"/>
          </ac:spMkLst>
        </pc:spChg>
        <pc:picChg chg="add mod">
          <ac:chgData name="Ning Chu" userId="S::nchu1@student.gsu.edu::07bf2eaa-8b0d-4ef2-ac15-5ab3a52012fb" providerId="AD" clId="Web-{11E6D856-06F4-B6FC-3442-26E8E6C577D7}" dt="2023-04-24T16:35:44.770" v="108" actId="1076"/>
          <ac:picMkLst>
            <pc:docMk/>
            <pc:sldMk cId="777303199" sldId="894"/>
            <ac:picMk id="4" creationId="{4D86CFE9-C85B-4826-CBA6-B84BFDF87ABC}"/>
          </ac:picMkLst>
        </pc:picChg>
      </pc:sldChg>
      <pc:sldChg chg="addSp modSp add replId">
        <pc:chgData name="Ning Chu" userId="S::nchu1@student.gsu.edu::07bf2eaa-8b0d-4ef2-ac15-5ab3a52012fb" providerId="AD" clId="Web-{11E6D856-06F4-B6FC-3442-26E8E6C577D7}" dt="2023-04-24T16:36:17.647" v="115" actId="1076"/>
        <pc:sldMkLst>
          <pc:docMk/>
          <pc:sldMk cId="1080345924" sldId="895"/>
        </pc:sldMkLst>
        <pc:spChg chg="mod">
          <ac:chgData name="Ning Chu" userId="S::nchu1@student.gsu.edu::07bf2eaa-8b0d-4ef2-ac15-5ab3a52012fb" providerId="AD" clId="Web-{11E6D856-06F4-B6FC-3442-26E8E6C577D7}" dt="2023-04-24T16:36:15.053" v="114" actId="14100"/>
          <ac:spMkLst>
            <pc:docMk/>
            <pc:sldMk cId="1080345924" sldId="895"/>
            <ac:spMk id="3" creationId="{AA00DB2C-384E-2AC9-241E-DC15BC225DCA}"/>
          </ac:spMkLst>
        </pc:spChg>
        <pc:picChg chg="add mod">
          <ac:chgData name="Ning Chu" userId="S::nchu1@student.gsu.edu::07bf2eaa-8b0d-4ef2-ac15-5ab3a52012fb" providerId="AD" clId="Web-{11E6D856-06F4-B6FC-3442-26E8E6C577D7}" dt="2023-04-24T16:36:17.647" v="115" actId="1076"/>
          <ac:picMkLst>
            <pc:docMk/>
            <pc:sldMk cId="1080345924" sldId="895"/>
            <ac:picMk id="4" creationId="{FDADD280-18D0-1E1B-D92F-F87202AFA59E}"/>
          </ac:picMkLst>
        </pc:picChg>
      </pc:sldChg>
      <pc:sldChg chg="addSp delSp modSp add replId">
        <pc:chgData name="Ning Chu" userId="S::nchu1@student.gsu.edu::07bf2eaa-8b0d-4ef2-ac15-5ab3a52012fb" providerId="AD" clId="Web-{11E6D856-06F4-B6FC-3442-26E8E6C577D7}" dt="2023-04-24T16:37:05.789" v="120" actId="1076"/>
        <pc:sldMkLst>
          <pc:docMk/>
          <pc:sldMk cId="566397445" sldId="896"/>
        </pc:sldMkLst>
        <pc:spChg chg="del">
          <ac:chgData name="Ning Chu" userId="S::nchu1@student.gsu.edu::07bf2eaa-8b0d-4ef2-ac15-5ab3a52012fb" providerId="AD" clId="Web-{11E6D856-06F4-B6FC-3442-26E8E6C577D7}" dt="2023-04-24T16:34:09.048" v="80"/>
          <ac:spMkLst>
            <pc:docMk/>
            <pc:sldMk cId="566397445" sldId="896"/>
            <ac:spMk id="3" creationId="{AA00DB2C-384E-2AC9-241E-DC15BC225DCA}"/>
          </ac:spMkLst>
        </pc:spChg>
        <pc:spChg chg="add mod">
          <ac:chgData name="Ning Chu" userId="S::nchu1@student.gsu.edu::07bf2eaa-8b0d-4ef2-ac15-5ab3a52012fb" providerId="AD" clId="Web-{11E6D856-06F4-B6FC-3442-26E8E6C577D7}" dt="2023-04-24T16:34:14.298" v="84" actId="1076"/>
          <ac:spMkLst>
            <pc:docMk/>
            <pc:sldMk cId="566397445" sldId="896"/>
            <ac:spMk id="4" creationId="{317B063E-6B42-6AE2-0B87-82A7515866DE}"/>
          </ac:spMkLst>
        </pc:spChg>
        <pc:picChg chg="add mod">
          <ac:chgData name="Ning Chu" userId="S::nchu1@student.gsu.edu::07bf2eaa-8b0d-4ef2-ac15-5ab3a52012fb" providerId="AD" clId="Web-{11E6D856-06F4-B6FC-3442-26E8E6C577D7}" dt="2023-04-24T16:37:05.789" v="120" actId="1076"/>
          <ac:picMkLst>
            <pc:docMk/>
            <pc:sldMk cId="566397445" sldId="896"/>
            <ac:picMk id="5" creationId="{C8B8429D-ABD7-41AE-9ECC-2D11FC82B7FF}"/>
          </ac:picMkLst>
        </pc:picChg>
      </pc:sldChg>
    </pc:docChg>
  </pc:docChgLst>
  <pc:docChgLst>
    <pc:chgData name="Ning Chu" userId="S::nchu1@student.gsu.edu::07bf2eaa-8b0d-4ef2-ac15-5ab3a52012fb" providerId="AD" clId="Web-{C2B81E09-0F80-C541-84D7-80EC785E262B}"/>
    <pc:docChg chg="modSld">
      <pc:chgData name="Ning Chu" userId="S::nchu1@student.gsu.edu::07bf2eaa-8b0d-4ef2-ac15-5ab3a52012fb" providerId="AD" clId="Web-{C2B81E09-0F80-C541-84D7-80EC785E262B}" dt="2023-04-24T16:25:23.534" v="15"/>
      <pc:docMkLst>
        <pc:docMk/>
      </pc:docMkLst>
      <pc:sldChg chg="addSp delSp modSp">
        <pc:chgData name="Ning Chu" userId="S::nchu1@student.gsu.edu::07bf2eaa-8b0d-4ef2-ac15-5ab3a52012fb" providerId="AD" clId="Web-{C2B81E09-0F80-C541-84D7-80EC785E262B}" dt="2023-04-24T16:25:23.534" v="15"/>
        <pc:sldMkLst>
          <pc:docMk/>
          <pc:sldMk cId="301818956" sldId="891"/>
        </pc:sldMkLst>
        <pc:spChg chg="add del mod">
          <ac:chgData name="Ning Chu" userId="S::nchu1@student.gsu.edu::07bf2eaa-8b0d-4ef2-ac15-5ab3a52012fb" providerId="AD" clId="Web-{C2B81E09-0F80-C541-84D7-80EC785E262B}" dt="2023-04-24T16:24:44.626" v="5"/>
          <ac:spMkLst>
            <pc:docMk/>
            <pc:sldMk cId="301818956" sldId="891"/>
            <ac:spMk id="3" creationId="{21F65482-D43A-649B-3723-2DD632B66859}"/>
          </ac:spMkLst>
        </pc:spChg>
        <pc:spChg chg="add mod">
          <ac:chgData name="Ning Chu" userId="S::nchu1@student.gsu.edu::07bf2eaa-8b0d-4ef2-ac15-5ab3a52012fb" providerId="AD" clId="Web-{C2B81E09-0F80-C541-84D7-80EC785E262B}" dt="2023-04-24T16:25:10.627" v="13" actId="1076"/>
          <ac:spMkLst>
            <pc:docMk/>
            <pc:sldMk cId="301818956" sldId="891"/>
            <ac:spMk id="4" creationId="{7111DF3F-1EBA-077B-8769-E8CF342A22D9}"/>
          </ac:spMkLst>
        </pc:spChg>
        <pc:spChg chg="add mod">
          <ac:chgData name="Ning Chu" userId="S::nchu1@student.gsu.edu::07bf2eaa-8b0d-4ef2-ac15-5ab3a52012fb" providerId="AD" clId="Web-{C2B81E09-0F80-C541-84D7-80EC785E262B}" dt="2023-04-24T16:25:23.534" v="15"/>
          <ac:spMkLst>
            <pc:docMk/>
            <pc:sldMk cId="301818956" sldId="891"/>
            <ac:spMk id="5" creationId="{5997A897-42CC-F25E-7B9B-9438B8922130}"/>
          </ac:spMkLst>
        </pc:spChg>
      </pc:sldChg>
    </pc:docChg>
  </pc:docChgLst>
  <pc:docChgLst>
    <pc:chgData name="Ning Chu" userId="S::nchu1@student.gsu.edu::07bf2eaa-8b0d-4ef2-ac15-5ab3a52012fb" providerId="AD" clId="Web-{27F076F7-9D3C-9095-29BE-F239430D9E2D}"/>
    <pc:docChg chg="addSld delSld modSld sldOrd">
      <pc:chgData name="Ning Chu" userId="S::nchu1@student.gsu.edu::07bf2eaa-8b0d-4ef2-ac15-5ab3a52012fb" providerId="AD" clId="Web-{27F076F7-9D3C-9095-29BE-F239430D9E2D}" dt="2023-04-26T16:09:40.370" v="184" actId="20577"/>
      <pc:docMkLst>
        <pc:docMk/>
      </pc:docMkLst>
      <pc:sldChg chg="modSp">
        <pc:chgData name="Ning Chu" userId="S::nchu1@student.gsu.edu::07bf2eaa-8b0d-4ef2-ac15-5ab3a52012fb" providerId="AD" clId="Web-{27F076F7-9D3C-9095-29BE-F239430D9E2D}" dt="2023-04-26T15:14:29.161" v="1" actId="20577"/>
        <pc:sldMkLst>
          <pc:docMk/>
          <pc:sldMk cId="3077646405" sldId="882"/>
        </pc:sldMkLst>
        <pc:spChg chg="mod">
          <ac:chgData name="Ning Chu" userId="S::nchu1@student.gsu.edu::07bf2eaa-8b0d-4ef2-ac15-5ab3a52012fb" providerId="AD" clId="Web-{27F076F7-9D3C-9095-29BE-F239430D9E2D}" dt="2023-04-26T15:14:29.161" v="1" actId="20577"/>
          <ac:spMkLst>
            <pc:docMk/>
            <pc:sldMk cId="3077646405" sldId="882"/>
            <ac:spMk id="4" creationId="{08C78F6B-4958-5E09-4790-DD1770F94D4D}"/>
          </ac:spMkLst>
        </pc:spChg>
      </pc:sldChg>
      <pc:sldChg chg="addSp delSp modSp">
        <pc:chgData name="Ning Chu" userId="S::nchu1@student.gsu.edu::07bf2eaa-8b0d-4ef2-ac15-5ab3a52012fb" providerId="AD" clId="Web-{27F076F7-9D3C-9095-29BE-F239430D9E2D}" dt="2023-04-26T16:05:18.380" v="174" actId="1076"/>
        <pc:sldMkLst>
          <pc:docMk/>
          <pc:sldMk cId="1080345924" sldId="895"/>
        </pc:sldMkLst>
        <pc:picChg chg="del">
          <ac:chgData name="Ning Chu" userId="S::nchu1@student.gsu.edu::07bf2eaa-8b0d-4ef2-ac15-5ab3a52012fb" providerId="AD" clId="Web-{27F076F7-9D3C-9095-29BE-F239430D9E2D}" dt="2023-04-26T15:43:23.588" v="15"/>
          <ac:picMkLst>
            <pc:docMk/>
            <pc:sldMk cId="1080345924" sldId="895"/>
            <ac:picMk id="4" creationId="{FDADD280-18D0-1E1B-D92F-F87202AFA59E}"/>
          </ac:picMkLst>
        </pc:picChg>
        <pc:picChg chg="add del mod modCrop">
          <ac:chgData name="Ning Chu" userId="S::nchu1@student.gsu.edu::07bf2eaa-8b0d-4ef2-ac15-5ab3a52012fb" providerId="AD" clId="Web-{27F076F7-9D3C-9095-29BE-F239430D9E2D}" dt="2023-04-26T15:47:02.045" v="57"/>
          <ac:picMkLst>
            <pc:docMk/>
            <pc:sldMk cId="1080345924" sldId="895"/>
            <ac:picMk id="5" creationId="{B148C4B1-FD1C-F7EE-17AA-73BDD54FC469}"/>
          </ac:picMkLst>
        </pc:picChg>
        <pc:picChg chg="add del mod modCrop">
          <ac:chgData name="Ning Chu" userId="S::nchu1@student.gsu.edu::07bf2eaa-8b0d-4ef2-ac15-5ab3a52012fb" providerId="AD" clId="Web-{27F076F7-9D3C-9095-29BE-F239430D9E2D}" dt="2023-04-26T15:51:15.113" v="136"/>
          <ac:picMkLst>
            <pc:docMk/>
            <pc:sldMk cId="1080345924" sldId="895"/>
            <ac:picMk id="7" creationId="{FDC786D3-8766-48C7-4A73-5CB1332C0AEB}"/>
          </ac:picMkLst>
        </pc:picChg>
        <pc:picChg chg="add mod">
          <ac:chgData name="Ning Chu" userId="S::nchu1@student.gsu.edu::07bf2eaa-8b0d-4ef2-ac15-5ab3a52012fb" providerId="AD" clId="Web-{27F076F7-9D3C-9095-29BE-F239430D9E2D}" dt="2023-04-26T16:05:18.380" v="174" actId="1076"/>
          <ac:picMkLst>
            <pc:docMk/>
            <pc:sldMk cId="1080345924" sldId="895"/>
            <ac:picMk id="8" creationId="{38EA53AC-2037-BA66-3943-9B9931B45204}"/>
          </ac:picMkLst>
        </pc:picChg>
      </pc:sldChg>
      <pc:sldChg chg="delSp modSp add del replId">
        <pc:chgData name="Ning Chu" userId="S::nchu1@student.gsu.edu::07bf2eaa-8b0d-4ef2-ac15-5ab3a52012fb" providerId="AD" clId="Web-{27F076F7-9D3C-9095-29BE-F239430D9E2D}" dt="2023-04-26T15:43:57.573" v="23"/>
        <pc:sldMkLst>
          <pc:docMk/>
          <pc:sldMk cId="879779324" sldId="904"/>
        </pc:sldMkLst>
        <pc:picChg chg="del mod modCrop">
          <ac:chgData name="Ning Chu" userId="S::nchu1@student.gsu.edu::07bf2eaa-8b0d-4ef2-ac15-5ab3a52012fb" providerId="AD" clId="Web-{27F076F7-9D3C-9095-29BE-F239430D9E2D}" dt="2023-04-26T15:43:52.885" v="21"/>
          <ac:picMkLst>
            <pc:docMk/>
            <pc:sldMk cId="879779324" sldId="904"/>
            <ac:picMk id="4" creationId="{FDADD280-18D0-1E1B-D92F-F87202AFA59E}"/>
          </ac:picMkLst>
        </pc:picChg>
      </pc:sldChg>
      <pc:sldChg chg="addSp delSp modSp add replId">
        <pc:chgData name="Ning Chu" userId="S::nchu1@student.gsu.edu::07bf2eaa-8b0d-4ef2-ac15-5ab3a52012fb" providerId="AD" clId="Web-{27F076F7-9D3C-9095-29BE-F239430D9E2D}" dt="2023-04-26T15:51:07.847" v="135" actId="1076"/>
        <pc:sldMkLst>
          <pc:docMk/>
          <pc:sldMk cId="1694170278" sldId="905"/>
        </pc:sldMkLst>
        <pc:spChg chg="mod">
          <ac:chgData name="Ning Chu" userId="S::nchu1@student.gsu.edu::07bf2eaa-8b0d-4ef2-ac15-5ab3a52012fb" providerId="AD" clId="Web-{27F076F7-9D3C-9095-29BE-F239430D9E2D}" dt="2023-04-26T15:47:38.155" v="71" actId="20577"/>
          <ac:spMkLst>
            <pc:docMk/>
            <pc:sldMk cId="1694170278" sldId="905"/>
            <ac:spMk id="3" creationId="{AA00DB2C-384E-2AC9-241E-DC15BC225DCA}"/>
          </ac:spMkLst>
        </pc:spChg>
        <pc:spChg chg="add mod">
          <ac:chgData name="Ning Chu" userId="S::nchu1@student.gsu.edu::07bf2eaa-8b0d-4ef2-ac15-5ab3a52012fb" providerId="AD" clId="Web-{27F076F7-9D3C-9095-29BE-F239430D9E2D}" dt="2023-04-26T15:50:15.034" v="114" actId="1076"/>
          <ac:spMkLst>
            <pc:docMk/>
            <pc:sldMk cId="1694170278" sldId="905"/>
            <ac:spMk id="11" creationId="{6ED7FA89-2729-34B1-5B8F-3550B4790225}"/>
          </ac:spMkLst>
        </pc:spChg>
        <pc:spChg chg="add mod">
          <ac:chgData name="Ning Chu" userId="S::nchu1@student.gsu.edu::07bf2eaa-8b0d-4ef2-ac15-5ab3a52012fb" providerId="AD" clId="Web-{27F076F7-9D3C-9095-29BE-F239430D9E2D}" dt="2023-04-26T15:51:07.847" v="135" actId="1076"/>
          <ac:spMkLst>
            <pc:docMk/>
            <pc:sldMk cId="1694170278" sldId="905"/>
            <ac:spMk id="13" creationId="{D3D7E8AC-DB3F-DE70-9D46-58A1884F04CF}"/>
          </ac:spMkLst>
        </pc:spChg>
        <pc:spChg chg="add mod">
          <ac:chgData name="Ning Chu" userId="S::nchu1@student.gsu.edu::07bf2eaa-8b0d-4ef2-ac15-5ab3a52012fb" providerId="AD" clId="Web-{27F076F7-9D3C-9095-29BE-F239430D9E2D}" dt="2023-04-26T15:50:58.957" v="133" actId="1076"/>
          <ac:spMkLst>
            <pc:docMk/>
            <pc:sldMk cId="1694170278" sldId="905"/>
            <ac:spMk id="16" creationId="{650F204C-007D-648A-3C9F-EE48FA979827}"/>
          </ac:spMkLst>
        </pc:spChg>
        <pc:spChg chg="add del mod">
          <ac:chgData name="Ning Chu" userId="S::nchu1@student.gsu.edu::07bf2eaa-8b0d-4ef2-ac15-5ab3a52012fb" providerId="AD" clId="Web-{27F076F7-9D3C-9095-29BE-F239430D9E2D}" dt="2023-04-26T15:50:44.253" v="127"/>
          <ac:spMkLst>
            <pc:docMk/>
            <pc:sldMk cId="1694170278" sldId="905"/>
            <ac:spMk id="18" creationId="{E90ADD6B-0F90-4262-C3C4-2AEB26352C31}"/>
          </ac:spMkLst>
        </pc:spChg>
        <pc:picChg chg="add del mod">
          <ac:chgData name="Ning Chu" userId="S::nchu1@student.gsu.edu::07bf2eaa-8b0d-4ef2-ac15-5ab3a52012fb" providerId="AD" clId="Web-{27F076F7-9D3C-9095-29BE-F239430D9E2D}" dt="2023-04-26T15:46:18.544" v="52"/>
          <ac:picMkLst>
            <pc:docMk/>
            <pc:sldMk cId="1694170278" sldId="905"/>
            <ac:picMk id="4" creationId="{0DDF63A7-8FDB-3670-E1D6-958A7B8109D4}"/>
          </ac:picMkLst>
        </pc:picChg>
        <pc:picChg chg="mod modCrop">
          <ac:chgData name="Ning Chu" userId="S::nchu1@student.gsu.edu::07bf2eaa-8b0d-4ef2-ac15-5ab3a52012fb" providerId="AD" clId="Web-{27F076F7-9D3C-9095-29BE-F239430D9E2D}" dt="2023-04-26T15:49:48.127" v="107" actId="14100"/>
          <ac:picMkLst>
            <pc:docMk/>
            <pc:sldMk cId="1694170278" sldId="905"/>
            <ac:picMk id="5" creationId="{B148C4B1-FD1C-F7EE-17AA-73BDD54FC469}"/>
          </ac:picMkLst>
        </pc:picChg>
        <pc:picChg chg="add mod">
          <ac:chgData name="Ning Chu" userId="S::nchu1@student.gsu.edu::07bf2eaa-8b0d-4ef2-ac15-5ab3a52012fb" providerId="AD" clId="Web-{27F076F7-9D3C-9095-29BE-F239430D9E2D}" dt="2023-04-26T15:49:34.658" v="101" actId="1076"/>
          <ac:picMkLst>
            <pc:docMk/>
            <pc:sldMk cId="1694170278" sldId="905"/>
            <ac:picMk id="7" creationId="{98141476-CB90-597A-C0D3-9423414F909F}"/>
          </ac:picMkLst>
        </pc:picChg>
        <pc:picChg chg="add mod">
          <ac:chgData name="Ning Chu" userId="S::nchu1@student.gsu.edu::07bf2eaa-8b0d-4ef2-ac15-5ab3a52012fb" providerId="AD" clId="Web-{27F076F7-9D3C-9095-29BE-F239430D9E2D}" dt="2023-04-26T15:49:46.221" v="105" actId="14100"/>
          <ac:picMkLst>
            <pc:docMk/>
            <pc:sldMk cId="1694170278" sldId="905"/>
            <ac:picMk id="9" creationId="{F3BAA208-D598-8C73-276E-A3B74F350150}"/>
          </ac:picMkLst>
        </pc:picChg>
      </pc:sldChg>
      <pc:sldChg chg="delSp modSp add del ord replId">
        <pc:chgData name="Ning Chu" userId="S::nchu1@student.gsu.edu::07bf2eaa-8b0d-4ef2-ac15-5ab3a52012fb" providerId="AD" clId="Web-{27F076F7-9D3C-9095-29BE-F239430D9E2D}" dt="2023-04-26T15:53:12.069" v="162"/>
        <pc:sldMkLst>
          <pc:docMk/>
          <pc:sldMk cId="1729415469" sldId="906"/>
        </pc:sldMkLst>
        <pc:picChg chg="del mod modCrop">
          <ac:chgData name="Ning Chu" userId="S::nchu1@student.gsu.edu::07bf2eaa-8b0d-4ef2-ac15-5ab3a52012fb" providerId="AD" clId="Web-{27F076F7-9D3C-9095-29BE-F239430D9E2D}" dt="2023-04-26T15:45:53.559" v="41"/>
          <ac:picMkLst>
            <pc:docMk/>
            <pc:sldMk cId="1729415469" sldId="906"/>
            <ac:picMk id="5" creationId="{B148C4B1-FD1C-F7EE-17AA-73BDD54FC469}"/>
          </ac:picMkLst>
        </pc:picChg>
      </pc:sldChg>
      <pc:sldChg chg="modSp add ord replId">
        <pc:chgData name="Ning Chu" userId="S::nchu1@student.gsu.edu::07bf2eaa-8b0d-4ef2-ac15-5ab3a52012fb" providerId="AD" clId="Web-{27F076F7-9D3C-9095-29BE-F239430D9E2D}" dt="2023-04-26T16:09:40.370" v="184" actId="20577"/>
        <pc:sldMkLst>
          <pc:docMk/>
          <pc:sldMk cId="1274362438" sldId="907"/>
        </pc:sldMkLst>
        <pc:spChg chg="mod">
          <ac:chgData name="Ning Chu" userId="S::nchu1@student.gsu.edu::07bf2eaa-8b0d-4ef2-ac15-5ab3a52012fb" providerId="AD" clId="Web-{27F076F7-9D3C-9095-29BE-F239430D9E2D}" dt="2023-04-26T16:09:40.370" v="184" actId="20577"/>
          <ac:spMkLst>
            <pc:docMk/>
            <pc:sldMk cId="1274362438" sldId="907"/>
            <ac:spMk id="3" creationId="{AA00DB2C-384E-2AC9-241E-DC15BC225DCA}"/>
          </ac:spMkLst>
        </pc:spChg>
        <pc:picChg chg="mod modCrop">
          <ac:chgData name="Ning Chu" userId="S::nchu1@student.gsu.edu::07bf2eaa-8b0d-4ef2-ac15-5ab3a52012fb" providerId="AD" clId="Web-{27F076F7-9D3C-9095-29BE-F239430D9E2D}" dt="2023-04-26T15:54:10.992" v="169" actId="1076"/>
          <ac:picMkLst>
            <pc:docMk/>
            <pc:sldMk cId="1274362438" sldId="907"/>
            <ac:picMk id="8" creationId="{38EA53AC-2037-BA66-3943-9B9931B45204}"/>
          </ac:picMkLst>
        </pc:picChg>
      </pc:sldChg>
      <pc:sldChg chg="modSp add ord replId">
        <pc:chgData name="Ning Chu" userId="S::nchu1@student.gsu.edu::07bf2eaa-8b0d-4ef2-ac15-5ab3a52012fb" providerId="AD" clId="Web-{27F076F7-9D3C-9095-29BE-F239430D9E2D}" dt="2023-04-26T15:54:18.148" v="171" actId="20577"/>
        <pc:sldMkLst>
          <pc:docMk/>
          <pc:sldMk cId="1314253619" sldId="908"/>
        </pc:sldMkLst>
        <pc:spChg chg="mod">
          <ac:chgData name="Ning Chu" userId="S::nchu1@student.gsu.edu::07bf2eaa-8b0d-4ef2-ac15-5ab3a52012fb" providerId="AD" clId="Web-{27F076F7-9D3C-9095-29BE-F239430D9E2D}" dt="2023-04-26T15:54:18.148" v="171" actId="20577"/>
          <ac:spMkLst>
            <pc:docMk/>
            <pc:sldMk cId="1314253619" sldId="908"/>
            <ac:spMk id="3" creationId="{AA00DB2C-384E-2AC9-241E-DC15BC225DCA}"/>
          </ac:spMkLst>
        </pc:spChg>
        <pc:picChg chg="mod modCrop">
          <ac:chgData name="Ning Chu" userId="S::nchu1@student.gsu.edu::07bf2eaa-8b0d-4ef2-ac15-5ab3a52012fb" providerId="AD" clId="Web-{27F076F7-9D3C-9095-29BE-F239430D9E2D}" dt="2023-04-26T15:54:14.460" v="170" actId="1076"/>
          <ac:picMkLst>
            <pc:docMk/>
            <pc:sldMk cId="1314253619" sldId="908"/>
            <ac:picMk id="8" creationId="{38EA53AC-2037-BA66-3943-9B9931B45204}"/>
          </ac:picMkLst>
        </pc:picChg>
      </pc:sldChg>
    </pc:docChg>
  </pc:docChgLst>
  <pc:docChgLst>
    <pc:chgData name="Jennifer An" userId="S::jan18@student.gsu.edu::78960fb9-f1a6-4fcc-8e54-85df13138ec8" providerId="AD" clId="Web-{3C6919F1-2530-4E4F-A30A-FFED4D7426EA}"/>
    <pc:docChg chg="modSld">
      <pc:chgData name="Jennifer An" userId="S::jan18@student.gsu.edu::78960fb9-f1a6-4fcc-8e54-85df13138ec8" providerId="AD" clId="Web-{3C6919F1-2530-4E4F-A30A-FFED4D7426EA}" dt="2023-04-26T16:30:41.009" v="14" actId="1076"/>
      <pc:docMkLst>
        <pc:docMk/>
      </pc:docMkLst>
      <pc:sldChg chg="modSp">
        <pc:chgData name="Jennifer An" userId="S::jan18@student.gsu.edu::78960fb9-f1a6-4fcc-8e54-85df13138ec8" providerId="AD" clId="Web-{3C6919F1-2530-4E4F-A30A-FFED4D7426EA}" dt="2023-04-26T16:30:20.805" v="8" actId="20577"/>
        <pc:sldMkLst>
          <pc:docMk/>
          <pc:sldMk cId="2520023166" sldId="281"/>
        </pc:sldMkLst>
        <pc:spChg chg="mod">
          <ac:chgData name="Jennifer An" userId="S::jan18@student.gsu.edu::78960fb9-f1a6-4fcc-8e54-85df13138ec8" providerId="AD" clId="Web-{3C6919F1-2530-4E4F-A30A-FFED4D7426EA}" dt="2023-04-26T16:30:20.805" v="8" actId="20577"/>
          <ac:spMkLst>
            <pc:docMk/>
            <pc:sldMk cId="2520023166" sldId="281"/>
            <ac:spMk id="7" creationId="{82D94E15-E2BD-A954-A74C-2529E60A0937}"/>
          </ac:spMkLst>
        </pc:spChg>
      </pc:sldChg>
      <pc:sldChg chg="modSp">
        <pc:chgData name="Jennifer An" userId="S::jan18@student.gsu.edu::78960fb9-f1a6-4fcc-8e54-85df13138ec8" providerId="AD" clId="Web-{3C6919F1-2530-4E4F-A30A-FFED4D7426EA}" dt="2023-04-26T16:30:41.009" v="14" actId="1076"/>
        <pc:sldMkLst>
          <pc:docMk/>
          <pc:sldMk cId="3008316863" sldId="885"/>
        </pc:sldMkLst>
        <pc:spChg chg="mod">
          <ac:chgData name="Jennifer An" userId="S::jan18@student.gsu.edu::78960fb9-f1a6-4fcc-8e54-85df13138ec8" providerId="AD" clId="Web-{3C6919F1-2530-4E4F-A30A-FFED4D7426EA}" dt="2023-04-26T16:30:41.009" v="14" actId="1076"/>
          <ac:spMkLst>
            <pc:docMk/>
            <pc:sldMk cId="3008316863" sldId="885"/>
            <ac:spMk id="5" creationId="{048582C2-2636-43E0-B971-6ECD6D2B3C37}"/>
          </ac:spMkLst>
        </pc:spChg>
      </pc:sldChg>
    </pc:docChg>
  </pc:docChgLst>
  <pc:docChgLst>
    <pc:chgData name="Ashutosh Misra" userId="S::amisra1@student.gsu.edu::31144700-6422-478e-81c9-fbbd82215662" providerId="AD" clId="Web-{08DB0C87-91FE-46AA-9EC3-6108235C33EC}"/>
    <pc:docChg chg="modSld">
      <pc:chgData name="Ashutosh Misra" userId="S::amisra1@student.gsu.edu::31144700-6422-478e-81c9-fbbd82215662" providerId="AD" clId="Web-{08DB0C87-91FE-46AA-9EC3-6108235C33EC}" dt="2023-04-26T01:07:59.269" v="0" actId="14100"/>
      <pc:docMkLst>
        <pc:docMk/>
      </pc:docMkLst>
      <pc:sldChg chg="modSp">
        <pc:chgData name="Ashutosh Misra" userId="S::amisra1@student.gsu.edu::31144700-6422-478e-81c9-fbbd82215662" providerId="AD" clId="Web-{08DB0C87-91FE-46AA-9EC3-6108235C33EC}" dt="2023-04-26T01:07:59.269" v="0" actId="14100"/>
        <pc:sldMkLst>
          <pc:docMk/>
          <pc:sldMk cId="369137751" sldId="266"/>
        </pc:sldMkLst>
        <pc:spChg chg="mod">
          <ac:chgData name="Ashutosh Misra" userId="S::amisra1@student.gsu.edu::31144700-6422-478e-81c9-fbbd82215662" providerId="AD" clId="Web-{08DB0C87-91FE-46AA-9EC3-6108235C33EC}" dt="2023-04-26T01:07:59.269" v="0" actId="14100"/>
          <ac:spMkLst>
            <pc:docMk/>
            <pc:sldMk cId="369137751" sldId="266"/>
            <ac:spMk id="3" creationId="{D49D2ED5-F363-4D2C-7B98-F29A9E201506}"/>
          </ac:spMkLst>
        </pc:spChg>
      </pc:sldChg>
    </pc:docChg>
  </pc:docChgLst>
  <pc:docChgLst>
    <pc:chgData name="Jennifer An" userId="S::jan18@student.gsu.edu::78960fb9-f1a6-4fcc-8e54-85df13138ec8" providerId="AD" clId="Web-{2B82E4B8-8ACB-4283-8976-535CFAA91A96}"/>
    <pc:docChg chg="modSld">
      <pc:chgData name="Jennifer An" userId="S::jan18@student.gsu.edu::78960fb9-f1a6-4fcc-8e54-85df13138ec8" providerId="AD" clId="Web-{2B82E4B8-8ACB-4283-8976-535CFAA91A96}" dt="2023-04-26T23:37:17.717" v="0" actId="20577"/>
      <pc:docMkLst>
        <pc:docMk/>
      </pc:docMkLst>
      <pc:sldChg chg="modSp">
        <pc:chgData name="Jennifer An" userId="S::jan18@student.gsu.edu::78960fb9-f1a6-4fcc-8e54-85df13138ec8" providerId="AD" clId="Web-{2B82E4B8-8ACB-4283-8976-535CFAA91A96}" dt="2023-04-26T23:37:17.717" v="0" actId="20577"/>
        <pc:sldMkLst>
          <pc:docMk/>
          <pc:sldMk cId="1879706218" sldId="897"/>
        </pc:sldMkLst>
        <pc:spChg chg="mod">
          <ac:chgData name="Jennifer An" userId="S::jan18@student.gsu.edu::78960fb9-f1a6-4fcc-8e54-85df13138ec8" providerId="AD" clId="Web-{2B82E4B8-8ACB-4283-8976-535CFAA91A96}" dt="2023-04-26T23:37:17.717" v="0" actId="20577"/>
          <ac:spMkLst>
            <pc:docMk/>
            <pc:sldMk cId="1879706218" sldId="897"/>
            <ac:spMk id="90" creationId="{00000000-0000-0000-0000-000000000000}"/>
          </ac:spMkLst>
        </pc:spChg>
      </pc:sldChg>
    </pc:docChg>
  </pc:docChgLst>
  <pc:docChgLst>
    <pc:chgData name="Jennifer An" userId="78960fb9-f1a6-4fcc-8e54-85df13138ec8" providerId="ADAL" clId="{27F101D5-B5B4-45B5-A1C2-DBBFDEC507B0}"/>
    <pc:docChg chg="undo custSel addSld delSld modSld sldOrd">
      <pc:chgData name="Jennifer An" userId="78960fb9-f1a6-4fcc-8e54-85df13138ec8" providerId="ADAL" clId="{27F101D5-B5B4-45B5-A1C2-DBBFDEC507B0}" dt="2023-04-26T13:06:40.636" v="78" actId="47"/>
      <pc:docMkLst>
        <pc:docMk/>
      </pc:docMkLst>
      <pc:sldChg chg="modSp mod modAnim">
        <pc:chgData name="Jennifer An" userId="78960fb9-f1a6-4fcc-8e54-85df13138ec8" providerId="ADAL" clId="{27F101D5-B5B4-45B5-A1C2-DBBFDEC507B0}" dt="2023-04-25T18:39:28.721" v="56" actId="1076"/>
        <pc:sldMkLst>
          <pc:docMk/>
          <pc:sldMk cId="2255197230" sldId="258"/>
        </pc:sldMkLst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2" creationId="{B764F5C7-E64A-B21D-E57E-D9F77B42D5FB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" creationId="{0F0DBA19-C0E6-9AAD-755E-780C0F274E9A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8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9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0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1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2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3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4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5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6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17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18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19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0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1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2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4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5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6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27" creationId="{00000000-0000-0000-0000-00000000000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0" creationId="{834FE2DC-8313-B0A0-E6DB-74138722C8F4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1" creationId="{B6192CC2-A169-95B2-EEFF-26525E59954D}"/>
          </ac:spMkLst>
        </pc:spChg>
        <pc:spChg chg="mod">
          <ac:chgData name="Jennifer An" userId="78960fb9-f1a6-4fcc-8e54-85df13138ec8" providerId="ADAL" clId="{27F101D5-B5B4-45B5-A1C2-DBBFDEC507B0}" dt="2023-04-25T18:38:44.562" v="54" actId="14100"/>
          <ac:spMkLst>
            <pc:docMk/>
            <pc:sldMk cId="2255197230" sldId="258"/>
            <ac:spMk id="32" creationId="{9874D0AF-50A8-B241-A5BE-59511F667CA5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33" creationId="{170A4D3D-CFBD-0D2E-EC90-E4884BC17D36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34" creationId="{8FD7D1E5-6B08-3D05-7F8C-442830716195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35" creationId="{B2F0CA9D-ED21-0EB2-E728-D0A01CE848BB}"/>
          </ac:spMkLst>
        </pc:spChg>
        <pc:spChg chg="mod">
          <ac:chgData name="Jennifer An" userId="78960fb9-f1a6-4fcc-8e54-85df13138ec8" providerId="ADAL" clId="{27F101D5-B5B4-45B5-A1C2-DBBFDEC507B0}" dt="2023-04-25T18:39:28.721" v="56" actId="1076"/>
          <ac:spMkLst>
            <pc:docMk/>
            <pc:sldMk cId="2255197230" sldId="258"/>
            <ac:spMk id="36" creationId="{04A7A472-054B-FEA3-F0A5-7ECAC0D769B5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7" creationId="{F82B7A90-C580-B785-0686-0A87D66C5607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8" creationId="{68D5B4A4-737A-56FD-6202-6FFC38C79E40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39" creationId="{F920499A-59F4-66D3-883E-39351645F9B9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40" creationId="{3D65883B-B7EB-1C4D-26F2-929AFF7B33E3}"/>
          </ac:spMkLst>
        </pc:spChg>
        <pc:spChg chg="mod">
          <ac:chgData name="Jennifer An" userId="78960fb9-f1a6-4fcc-8e54-85df13138ec8" providerId="ADAL" clId="{27F101D5-B5B4-45B5-A1C2-DBBFDEC507B0}" dt="2023-04-25T18:38:34.837" v="53" actId="1076"/>
          <ac:spMkLst>
            <pc:docMk/>
            <pc:sldMk cId="2255197230" sldId="258"/>
            <ac:spMk id="41" creationId="{3F17B978-5B20-D325-72A0-DA185E96F6EA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42" creationId="{CC5F5C8D-1868-1A49-154A-36B775DD807F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43" creationId="{F6B5834D-A4C0-6D8A-69BB-7B441FBCC7E0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44" creationId="{5F661187-99C3-DF0D-6E3E-40C0B0FF0B79}"/>
          </ac:spMkLst>
        </pc:spChg>
        <pc:spChg chg="mod">
          <ac:chgData name="Jennifer An" userId="78960fb9-f1a6-4fcc-8e54-85df13138ec8" providerId="ADAL" clId="{27F101D5-B5B4-45B5-A1C2-DBBFDEC507B0}" dt="2023-04-25T18:38:16.807" v="52" actId="1076"/>
          <ac:spMkLst>
            <pc:docMk/>
            <pc:sldMk cId="2255197230" sldId="258"/>
            <ac:spMk id="45" creationId="{F02BAA2D-EFDD-CBDB-0884-258AA6A55FFC}"/>
          </ac:spMkLst>
        </pc:spChg>
      </pc:sldChg>
      <pc:sldChg chg="modSp del mod">
        <pc:chgData name="Jennifer An" userId="78960fb9-f1a6-4fcc-8e54-85df13138ec8" providerId="ADAL" clId="{27F101D5-B5B4-45B5-A1C2-DBBFDEC507B0}" dt="2023-04-26T13:06:40.636" v="78" actId="47"/>
        <pc:sldMkLst>
          <pc:docMk/>
          <pc:sldMk cId="3416578296" sldId="263"/>
        </pc:sldMkLst>
        <pc:spChg chg="mod">
          <ac:chgData name="Jennifer An" userId="78960fb9-f1a6-4fcc-8e54-85df13138ec8" providerId="ADAL" clId="{27F101D5-B5B4-45B5-A1C2-DBBFDEC507B0}" dt="2023-04-26T13:00:02.265" v="76" actId="12"/>
          <ac:spMkLst>
            <pc:docMk/>
            <pc:sldMk cId="3416578296" sldId="263"/>
            <ac:spMk id="3" creationId="{A2F7C00C-0012-7845-7FE2-714705D71B28}"/>
          </ac:spMkLst>
        </pc:spChg>
      </pc:sldChg>
      <pc:sldChg chg="del">
        <pc:chgData name="Jennifer An" userId="78960fb9-f1a6-4fcc-8e54-85df13138ec8" providerId="ADAL" clId="{27F101D5-B5B4-45B5-A1C2-DBBFDEC507B0}" dt="2023-04-25T18:32:22.218" v="4" actId="47"/>
        <pc:sldMkLst>
          <pc:docMk/>
          <pc:sldMk cId="3287094637" sldId="265"/>
        </pc:sldMkLst>
      </pc:sldChg>
      <pc:sldChg chg="modSp del mod">
        <pc:chgData name="Jennifer An" userId="78960fb9-f1a6-4fcc-8e54-85df13138ec8" providerId="ADAL" clId="{27F101D5-B5B4-45B5-A1C2-DBBFDEC507B0}" dt="2023-04-26T12:58:07.974" v="74" actId="47"/>
        <pc:sldMkLst>
          <pc:docMk/>
          <pc:sldMk cId="369137751" sldId="266"/>
        </pc:sldMkLst>
        <pc:spChg chg="mod">
          <ac:chgData name="Jennifer An" userId="78960fb9-f1a6-4fcc-8e54-85df13138ec8" providerId="ADAL" clId="{27F101D5-B5B4-45B5-A1C2-DBBFDEC507B0}" dt="2023-04-26T01:11:20.109" v="69" actId="20577"/>
          <ac:spMkLst>
            <pc:docMk/>
            <pc:sldMk cId="369137751" sldId="266"/>
            <ac:spMk id="3" creationId="{D49D2ED5-F363-4D2C-7B98-F29A9E201506}"/>
          </ac:spMkLst>
        </pc:spChg>
      </pc:sldChg>
      <pc:sldChg chg="modSp">
        <pc:chgData name="Jennifer An" userId="78960fb9-f1a6-4fcc-8e54-85df13138ec8" providerId="ADAL" clId="{27F101D5-B5B4-45B5-A1C2-DBBFDEC507B0}" dt="2023-04-25T18:34:21.430" v="7"/>
        <pc:sldMkLst>
          <pc:docMk/>
          <pc:sldMk cId="2520023166" sldId="281"/>
        </pc:sldMkLst>
        <pc:spChg chg="mod">
          <ac:chgData name="Jennifer An" userId="78960fb9-f1a6-4fcc-8e54-85df13138ec8" providerId="ADAL" clId="{27F101D5-B5B4-45B5-A1C2-DBBFDEC507B0}" dt="2023-04-25T18:34:21.430" v="7"/>
          <ac:spMkLst>
            <pc:docMk/>
            <pc:sldMk cId="2520023166" sldId="281"/>
            <ac:spMk id="2" creationId="{E1602428-ECDC-56EF-083B-8061D1454A54}"/>
          </ac:spMkLst>
        </pc:spChg>
      </pc:sldChg>
      <pc:sldChg chg="add">
        <pc:chgData name="Jennifer An" userId="78960fb9-f1a6-4fcc-8e54-85df13138ec8" providerId="ADAL" clId="{27F101D5-B5B4-45B5-A1C2-DBBFDEC507B0}" dt="2023-04-26T12:58:02.985" v="73"/>
        <pc:sldMkLst>
          <pc:docMk/>
          <pc:sldMk cId="0" sldId="876"/>
        </pc:sldMkLst>
      </pc:sldChg>
      <pc:sldChg chg="del">
        <pc:chgData name="Jennifer An" userId="78960fb9-f1a6-4fcc-8e54-85df13138ec8" providerId="ADAL" clId="{27F101D5-B5B4-45B5-A1C2-DBBFDEC507B0}" dt="2023-04-25T18:32:13.016" v="2" actId="47"/>
        <pc:sldMkLst>
          <pc:docMk/>
          <pc:sldMk cId="1891858609" sldId="879"/>
        </pc:sldMkLst>
      </pc:sldChg>
      <pc:sldChg chg="del ord">
        <pc:chgData name="Jennifer An" userId="78960fb9-f1a6-4fcc-8e54-85df13138ec8" providerId="ADAL" clId="{27F101D5-B5B4-45B5-A1C2-DBBFDEC507B0}" dt="2023-04-26T12:58:30.790" v="75" actId="47"/>
        <pc:sldMkLst>
          <pc:docMk/>
          <pc:sldMk cId="1451363752" sldId="884"/>
        </pc:sldMkLst>
      </pc:sldChg>
      <pc:sldChg chg="ord">
        <pc:chgData name="Jennifer An" userId="78960fb9-f1a6-4fcc-8e54-85df13138ec8" providerId="ADAL" clId="{27F101D5-B5B4-45B5-A1C2-DBBFDEC507B0}" dt="2023-04-25T18:40:03.147" v="58"/>
        <pc:sldMkLst>
          <pc:docMk/>
          <pc:sldMk cId="2942878599" sldId="890"/>
        </pc:sldMkLst>
      </pc:sldChg>
      <pc:sldChg chg="delSp add mod">
        <pc:chgData name="Jennifer An" userId="78960fb9-f1a6-4fcc-8e54-85df13138ec8" providerId="ADAL" clId="{27F101D5-B5B4-45B5-A1C2-DBBFDEC507B0}" dt="2023-04-25T18:32:08.534" v="1" actId="478"/>
        <pc:sldMkLst>
          <pc:docMk/>
          <pc:sldMk cId="1879706218" sldId="897"/>
        </pc:sldMkLst>
        <pc:picChg chg="del">
          <ac:chgData name="Jennifer An" userId="78960fb9-f1a6-4fcc-8e54-85df13138ec8" providerId="ADAL" clId="{27F101D5-B5B4-45B5-A1C2-DBBFDEC507B0}" dt="2023-04-25T18:32:08.534" v="1" actId="478"/>
          <ac:picMkLst>
            <pc:docMk/>
            <pc:sldMk cId="1879706218" sldId="897"/>
            <ac:picMk id="4" creationId="{6FF3E20E-4E9E-5B42-228D-BBACD1CF09B2}"/>
          </ac:picMkLst>
        </pc:picChg>
      </pc:sldChg>
      <pc:sldChg chg="add">
        <pc:chgData name="Jennifer An" userId="78960fb9-f1a6-4fcc-8e54-85df13138ec8" providerId="ADAL" clId="{27F101D5-B5B4-45B5-A1C2-DBBFDEC507B0}" dt="2023-04-25T18:32:19.142" v="3"/>
        <pc:sldMkLst>
          <pc:docMk/>
          <pc:sldMk cId="3613129698" sldId="898"/>
        </pc:sldMkLst>
      </pc:sldChg>
      <pc:sldChg chg="add ord">
        <pc:chgData name="Jennifer An" userId="78960fb9-f1a6-4fcc-8e54-85df13138ec8" providerId="ADAL" clId="{27F101D5-B5B4-45B5-A1C2-DBBFDEC507B0}" dt="2023-04-26T01:57:29.405" v="72"/>
        <pc:sldMkLst>
          <pc:docMk/>
          <pc:sldMk cId="3636448414" sldId="901"/>
        </pc:sldMkLst>
      </pc:sldChg>
      <pc:sldChg chg="add modTransition">
        <pc:chgData name="Jennifer An" userId="78960fb9-f1a6-4fcc-8e54-85df13138ec8" providerId="ADAL" clId="{27F101D5-B5B4-45B5-A1C2-DBBFDEC507B0}" dt="2023-04-26T13:06:35.657" v="77"/>
        <pc:sldMkLst>
          <pc:docMk/>
          <pc:sldMk cId="1620692191" sldId="903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231844-757F-4497-A6B9-29138D45B0D0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ABFAC-0D77-4680-9C08-FA0DD250B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242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112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368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577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287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6258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824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787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00635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520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919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1242B-E086-4BFA-A7CA-F34B92C86E2F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631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25071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1242B-E086-4BFA-A7CA-F34B92C86E2F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1651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1242B-E086-4BFA-A7CA-F34B92C86E2F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17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8478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7660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31960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B877518-DA22-40F5-A760-EE50766904C8}" type="slidenum">
              <a:rPr lang="zh-CN" altLang="en-US"/>
              <a:pPr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965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7388" y="1143000"/>
            <a:ext cx="5483225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kern="1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Solution: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kern="1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1. Identifies and retrieves relevant sets of text data to analyze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kern="1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2. Runs algorithms to categorize, summarize and organized the data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kern="1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3. Uses analytical models to ID concepts and patterns and other attributes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kern="1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4. Applied the findings for applications such as sentiment analysis</a:t>
            </a:r>
          </a:p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40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8957A7-94DB-4679-B213-B3FFD2B7213B}" type="slidenum">
              <a:rPr lang="zh-CN" altLang="en-US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137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3644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01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572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686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B96F7-238A-436E-8798-5DD8D861D65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92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2363"/>
            <a:ext cx="6858000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420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798"/>
            <a:ext cx="4629150" cy="365634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02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671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928"/>
            <a:ext cx="1971675" cy="436022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928"/>
            <a:ext cx="5800725" cy="436022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672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736"/>
            <a:ext cx="2895600" cy="2739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C4908-FE0A-43F2-B8DA-9F799352565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797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495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143000" y="374188"/>
            <a:ext cx="6858000" cy="523279"/>
          </a:xfrm>
        </p:spPr>
        <p:txBody>
          <a:bodyPr anchor="b">
            <a:normAutofit/>
          </a:bodyPr>
          <a:lstStyle>
            <a:lvl1pPr algn="ctr">
              <a:defRPr sz="3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143000" y="918257"/>
            <a:ext cx="6858000" cy="280749"/>
          </a:xfrm>
        </p:spPr>
        <p:txBody>
          <a:bodyPr>
            <a:normAutofit/>
          </a:bodyPr>
          <a:lstStyle>
            <a:lvl1pPr marL="0" indent="0" algn="ctr">
              <a:buNone/>
              <a:defRPr sz="11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28650" y="1503977"/>
            <a:ext cx="3942159" cy="353809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endParaRPr lang="en-AU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28650" y="1869220"/>
            <a:ext cx="3942159" cy="1320052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latin typeface="Lato Light" panose="020F0302020204030203" pitchFamily="34" charset="0"/>
              </a:defRPr>
            </a:lvl1pPr>
          </a:lstStyle>
          <a:p>
            <a:pPr lvl="0"/>
            <a:endParaRPr lang="en-AU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629841" y="3288332"/>
            <a:ext cx="3940969" cy="370398"/>
          </a:xfrm>
        </p:spPr>
        <p:txBody>
          <a:bodyPr>
            <a:normAutofit/>
          </a:bodyPr>
          <a:lstStyle>
            <a:lvl1pPr marL="0" indent="0">
              <a:buNone/>
              <a:defRPr sz="1200" b="1" i="1">
                <a:latin typeface="Lato Light" panose="020F0302020204030203" pitchFamily="34" charset="0"/>
              </a:defRPr>
            </a:lvl1pPr>
          </a:lstStyle>
          <a:p>
            <a:pPr lvl="0"/>
            <a:endParaRPr lang="en-AU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629841" y="3658730"/>
            <a:ext cx="3940969" cy="370399"/>
          </a:xfrm>
        </p:spPr>
        <p:txBody>
          <a:bodyPr>
            <a:normAutofit/>
          </a:bodyPr>
          <a:lstStyle>
            <a:lvl1pPr marL="0" indent="0">
              <a:buNone/>
              <a:defRPr sz="900" b="1">
                <a:latin typeface="Lato Light" panose="020F0302020204030203" pitchFamily="34" charset="0"/>
              </a:defRPr>
            </a:lvl1pPr>
          </a:lstStyle>
          <a:p>
            <a:pPr lvl="0"/>
            <a:endParaRPr lang="en-AU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629841" y="4029128"/>
            <a:ext cx="3942159" cy="270355"/>
          </a:xfrm>
        </p:spPr>
        <p:txBody>
          <a:bodyPr>
            <a:normAutofit/>
          </a:bodyPr>
          <a:lstStyle>
            <a:lvl1pPr marL="0" indent="0">
              <a:buNone/>
              <a:defRPr sz="900">
                <a:latin typeface="Lato Light" panose="020F0302020204030203" pitchFamily="34" charset="0"/>
              </a:defRPr>
            </a:lvl1pPr>
          </a:lstStyle>
          <a:p>
            <a:pPr lvl="0"/>
            <a:endParaRPr lang="en-AU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8735"/>
            <a:ext cx="2057400" cy="273928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722F6D6F-DD99-46DF-A9EA-728D63EA6A31}" type="datetimeFigureOut">
              <a:rPr lang="en-AU" smtClean="0"/>
              <a:pPr/>
              <a:t>26/04/2023</a:t>
            </a:fld>
            <a:endParaRPr lang="en-AU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8735"/>
            <a:ext cx="3086100" cy="273928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 lang="en-AU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8735"/>
            <a:ext cx="2057400" cy="273928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4AD2E7E-F7BA-4F6B-9D0C-0B2331C2AE06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112544" y="1504225"/>
            <a:ext cx="3251597" cy="353724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endParaRPr lang="en-AU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5112544" y="1868668"/>
            <a:ext cx="3251597" cy="703876"/>
          </a:xfrm>
        </p:spPr>
        <p:txBody>
          <a:bodyPr>
            <a:normAutofit/>
          </a:bodyPr>
          <a:lstStyle>
            <a:lvl1pPr marL="0" indent="0">
              <a:buNone/>
              <a:defRPr sz="900">
                <a:latin typeface="Lato Light" panose="020F0302020204030203" pitchFamily="34" charset="0"/>
              </a:defRPr>
            </a:lvl1pPr>
          </a:lstStyle>
          <a:p>
            <a:pPr lvl="0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0401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D54A4C58-4269-8BB1-4673-F20B4C23B27A}"/>
              </a:ext>
            </a:extLst>
          </p:cNvPr>
          <p:cNvSpPr/>
          <p:nvPr userDrawn="1"/>
        </p:nvSpPr>
        <p:spPr>
          <a:xfrm>
            <a:off x="253" y="196280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C0018C6A-F152-C56F-A47D-A1E222C1A1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2" y="148833"/>
            <a:ext cx="578491" cy="5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7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2A081-796E-46EC-9598-D5F2CE7547E4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DEFAE-EECD-4CA4-92B1-053030F64C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4">
            <a:extLst>
              <a:ext uri="{FF2B5EF4-FFF2-40B4-BE49-F238E27FC236}">
                <a16:creationId xmlns:a16="http://schemas.microsoft.com/office/drawing/2014/main" id="{51D2E3D4-553F-6C4D-0448-1AB0E807A829}"/>
              </a:ext>
            </a:extLst>
          </p:cNvPr>
          <p:cNvSpPr/>
          <p:nvPr userDrawn="1"/>
        </p:nvSpPr>
        <p:spPr>
          <a:xfrm>
            <a:off x="253" y="196280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A1C4B6B5-E7B7-751E-1DA9-E6DC6ABF38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2" y="148833"/>
            <a:ext cx="578491" cy="5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54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18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9ABEBE-EF13-4983-B182-046B37A0370C}" type="datetime1">
              <a:rPr lang="zh-CN" altLang="en-US"/>
              <a:pPr>
                <a:defRPr/>
              </a:pPr>
              <a:t>2023/4/26</a:t>
            </a:fld>
            <a:endParaRPr lang="zh-CN" altLang="en-US" sz="14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145E6F-D1B7-49E0-9AB3-789D9698C190}" type="slidenum">
              <a:rPr lang="zh-CN" altLang="en-US"/>
              <a:pPr/>
              <a:t>‹#›</a:t>
            </a:fld>
            <a:endParaRPr lang="zh-CN" altLang="en-US" sz="1400">
              <a:solidFill>
                <a:prstClr val="black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4587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3160"/>
            <a:ext cx="7886700" cy="112548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095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649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9386"/>
            <a:ext cx="3868340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261"/>
            <a:ext cx="3887391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386"/>
            <a:ext cx="3887391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193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833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8A27B12-771C-44C0-BB8A-A047E20022B9}"/>
              </a:ext>
            </a:extLst>
          </p:cNvPr>
          <p:cNvSpPr/>
          <p:nvPr userDrawn="1"/>
        </p:nvSpPr>
        <p:spPr>
          <a:xfrm>
            <a:off x="253" y="196280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F2F53DF6-D451-65E2-3FD4-41B5032058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2" y="148833"/>
            <a:ext cx="578491" cy="57849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F77EF33-3F9C-946A-A549-29AF5CF96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93" y="102425"/>
            <a:ext cx="7886700" cy="99447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71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798"/>
            <a:ext cx="4629150" cy="365634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221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0A747-1217-4325-A876-522190C71555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FC9F-4B06-4ABB-A28A-559A77B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531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6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7" r:id="rId15"/>
    <p:sldLayoutId id="2147483678" r:id="rId16"/>
    <p:sldLayoutId id="2147483679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kaggle.com/datasets/crowdflower/twitter-airline-sentiment" TargetMode="Externa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ADD9918-2AAA-4A07-B828-5C1F3C6871B9}"/>
              </a:ext>
            </a:extLst>
          </p:cNvPr>
          <p:cNvSpPr/>
          <p:nvPr/>
        </p:nvSpPr>
        <p:spPr>
          <a:xfrm>
            <a:off x="11035" y="0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9C1CB9-B66E-4B3D-8B91-118A67A98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/>
          <a:stretch/>
        </p:blipFill>
        <p:spPr>
          <a:xfrm>
            <a:off x="4224" y="1133312"/>
            <a:ext cx="3523982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9B2EE1-1218-49BE-B3C4-8FE139AB9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64" b="51735"/>
          <a:stretch/>
        </p:blipFill>
        <p:spPr>
          <a:xfrm flipV="1">
            <a:off x="7180313" y="794"/>
            <a:ext cx="1952652" cy="1727659"/>
          </a:xfrm>
          <a:prstGeom prst="rect">
            <a:avLst/>
          </a:prstGeom>
        </p:spPr>
      </p:pic>
      <p:sp>
        <p:nvSpPr>
          <p:cNvPr id="7" name="矩形 259">
            <a:extLst>
              <a:ext uri="{FF2B5EF4-FFF2-40B4-BE49-F238E27FC236}">
                <a16:creationId xmlns:a16="http://schemas.microsoft.com/office/drawing/2014/main" id="{DB35BEA5-C348-4EE3-B9B4-A36D0BF381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5591" y="1868513"/>
            <a:ext cx="4797516" cy="1592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12" tIns="32506" rIns="65012" bIns="3250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4000" spc="-300">
                <a:solidFill>
                  <a:schemeClr val="accent3"/>
                </a:solidFill>
                <a:latin typeface="Arial Black" pitchFamily="34" charset="0"/>
                <a:ea typeface="MS Song" panose="02010609030101010101" pitchFamily="49" charset="-122"/>
              </a:rPr>
              <a:t>Airlines Sentiment Analysis</a:t>
            </a:r>
            <a:endParaRPr lang="zh-CN" altLang="en-US" sz="4000" spc="-300">
              <a:solidFill>
                <a:schemeClr val="accent3"/>
              </a:solidFill>
              <a:latin typeface="Arial Black" pitchFamily="34" charset="0"/>
              <a:ea typeface="MS Song" panose="02010609030101010101" pitchFamily="49" charset="-122"/>
            </a:endParaRPr>
          </a:p>
          <a:p>
            <a:pPr>
              <a:buNone/>
            </a:pPr>
            <a:endParaRPr lang="zh-CN" altLang="en-US" sz="1600" b="1" cap="all" spc="213">
              <a:solidFill>
                <a:schemeClr val="accent2"/>
              </a:solidFill>
              <a:latin typeface="MS Song" panose="02010609030101010101" pitchFamily="49" charset="-122"/>
              <a:ea typeface="MS Song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506C8907-26A9-4D0A-B16E-B5BDFE262D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5591" y="3460732"/>
            <a:ext cx="2794511" cy="1231106"/>
          </a:xfrm>
          <a:prstGeom prst="rect">
            <a:avLst/>
          </a:prstGeom>
          <a:solidFill>
            <a:schemeClr val="accent2"/>
          </a:solidFill>
        </p:spPr>
        <p:txBody>
          <a:bodyPr wrap="square" lIns="18288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Ashutosh Misra </a:t>
            </a:r>
          </a:p>
          <a:p>
            <a:pPr algn="l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Jennifer An</a:t>
            </a:r>
          </a:p>
          <a:p>
            <a:pPr algn="l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Nikhil Shenoy</a:t>
            </a:r>
          </a:p>
          <a:p>
            <a:pPr algn="l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Ning Chu</a:t>
            </a:r>
          </a:p>
          <a:p>
            <a:pPr algn="l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Sohaib Ahmed</a:t>
            </a:r>
            <a:endParaRPr lang="en-US" altLang="ko-KR" sz="1600" b="0" noProof="1">
              <a:effectLst/>
              <a:latin typeface="Arial" panose="020B0604020202020204" pitchFamily="34" charset="0"/>
              <a:ea typeface="华文中宋" panose="02010600040101010101" charset="-122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5E3510-3B64-D451-6A79-A3BAA73E9AA6}"/>
              </a:ext>
            </a:extLst>
          </p:cNvPr>
          <p:cNvSpPr txBox="1"/>
          <p:nvPr/>
        </p:nvSpPr>
        <p:spPr>
          <a:xfrm>
            <a:off x="4015591" y="703424"/>
            <a:ext cx="267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6020202030204" pitchFamily="34" charset="0"/>
                <a:ea typeface="MS Song" panose="02010609030101010101" pitchFamily="49" charset="-122"/>
              </a:rPr>
              <a:t>CIS8045  2023 Spring</a:t>
            </a:r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Arial Narrow" panose="020B0606020202030204" pitchFamily="34" charset="0"/>
              <a:ea typeface="MS Song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078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00"/>
                            </p:stCondLst>
                            <p:childTnLst>
                              <p:par>
                                <p:cTn id="2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1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8A873B-5555-F118-23E1-38A45296761C}"/>
              </a:ext>
            </a:extLst>
          </p:cNvPr>
          <p:cNvSpPr txBox="1"/>
          <p:nvPr/>
        </p:nvSpPr>
        <p:spPr>
          <a:xfrm>
            <a:off x="667172" y="80197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2. Proportion of Sentiment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78F6B-4958-5E09-4790-DD1770F94D4D}"/>
              </a:ext>
            </a:extLst>
          </p:cNvPr>
          <p:cNvSpPr txBox="1"/>
          <p:nvPr/>
        </p:nvSpPr>
        <p:spPr>
          <a:xfrm>
            <a:off x="5291660" y="3950614"/>
            <a:ext cx="46733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sz="1200" b="1">
                <a:ea typeface="+mn-lt"/>
                <a:cs typeface="+mn-lt"/>
              </a:rPr>
              <a:t>United</a:t>
            </a:r>
            <a:r>
              <a:rPr lang="en-US" sz="1200" b="1"/>
              <a:t> has the highest number of negative tweets </a:t>
            </a:r>
            <a:endParaRPr lang="en-US"/>
          </a:p>
          <a:p>
            <a:pPr>
              <a:buChar char="•"/>
            </a:pPr>
            <a:r>
              <a:rPr lang="en-US" sz="1200" b="1"/>
              <a:t>United has the highest number of neutral tweets </a:t>
            </a:r>
            <a:endParaRPr lang="en-US" sz="1200" b="1">
              <a:cs typeface="Calibri"/>
            </a:endParaRPr>
          </a:p>
          <a:p>
            <a:pPr>
              <a:buChar char="•"/>
            </a:pPr>
            <a:r>
              <a:rPr lang="en-US" sz="1200" b="1"/>
              <a:t>Southwest has the highest number of positive tweets</a:t>
            </a:r>
            <a:endParaRPr lang="en-US" sz="1200" b="1">
              <a:cs typeface="Calibri"/>
            </a:endParaRPr>
          </a:p>
        </p:txBody>
      </p:sp>
      <p:pic>
        <p:nvPicPr>
          <p:cNvPr id="5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C874EEC3-FB81-8F84-A84F-CC8198665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17" y="1312636"/>
            <a:ext cx="3475599" cy="3661474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38F49DA-0D10-9317-9D2F-4C84B964F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781" y="1484873"/>
            <a:ext cx="3432467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4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97CC61-ADAD-B8CA-56D7-30570AAA54EB}"/>
              </a:ext>
            </a:extLst>
          </p:cNvPr>
          <p:cNvSpPr txBox="1"/>
          <p:nvPr/>
        </p:nvSpPr>
        <p:spPr>
          <a:xfrm>
            <a:off x="667172" y="679430"/>
            <a:ext cx="4134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3. Proportion of Sentiment in each airlines</a:t>
            </a:r>
          </a:p>
        </p:txBody>
      </p:sp>
      <p:pic>
        <p:nvPicPr>
          <p:cNvPr id="7" name="Picture 7" descr="A picture containing text, businesscard, vector graphics&#10;&#10;Description automatically generated">
            <a:extLst>
              <a:ext uri="{FF2B5EF4-FFF2-40B4-BE49-F238E27FC236}">
                <a16:creationId xmlns:a16="http://schemas.microsoft.com/office/drawing/2014/main" id="{931B9EBC-5007-D846-406D-842B14CB8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652" y="1087109"/>
            <a:ext cx="7443079" cy="394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83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0DB2C-384E-2AC9-241E-DC15BC225DCA}"/>
              </a:ext>
            </a:extLst>
          </p:cNvPr>
          <p:cNvSpPr txBox="1"/>
          <p:nvPr/>
        </p:nvSpPr>
        <p:spPr>
          <a:xfrm>
            <a:off x="625836" y="826850"/>
            <a:ext cx="40479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YAFLd8sKbwc 2"/>
              </a:rPr>
              <a:t>4. Reasons Of Negative Tweets</a:t>
            </a:r>
          </a:p>
          <a:p>
            <a:endParaRPr lang="en-US">
              <a:latin typeface="YAFLd8sKbwc 2"/>
            </a:endParaRPr>
          </a:p>
        </p:txBody>
      </p:sp>
      <p:pic>
        <p:nvPicPr>
          <p:cNvPr id="4" name="Picture 6" descr="Chart&#10;&#10;Description automatically generated">
            <a:extLst>
              <a:ext uri="{FF2B5EF4-FFF2-40B4-BE49-F238E27FC236}">
                <a16:creationId xmlns:a16="http://schemas.microsoft.com/office/drawing/2014/main" id="{4D86CFE9-C85B-4826-CBA6-B84BFDF87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29" y="1468720"/>
            <a:ext cx="6289966" cy="346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0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0DB2C-384E-2AC9-241E-DC15BC225DCA}"/>
              </a:ext>
            </a:extLst>
          </p:cNvPr>
          <p:cNvSpPr txBox="1"/>
          <p:nvPr/>
        </p:nvSpPr>
        <p:spPr>
          <a:xfrm>
            <a:off x="667172" y="769624"/>
            <a:ext cx="54605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5. Proportion of Negative Reasons in each airline</a:t>
            </a:r>
            <a:endParaRPr lang="en-US"/>
          </a:p>
          <a:p>
            <a:endParaRPr lang="en-US">
              <a:latin typeface="Calibri"/>
              <a:cs typeface="Calibri"/>
            </a:endParaRPr>
          </a:p>
        </p:txBody>
      </p:sp>
      <p:pic>
        <p:nvPicPr>
          <p:cNvPr id="8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38EA53AC-2037-BA66-3943-9B9931B45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977" y="1142152"/>
            <a:ext cx="6459024" cy="375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4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0DB2C-384E-2AC9-241E-DC15BC225DCA}"/>
              </a:ext>
            </a:extLst>
          </p:cNvPr>
          <p:cNvSpPr txBox="1"/>
          <p:nvPr/>
        </p:nvSpPr>
        <p:spPr>
          <a:xfrm>
            <a:off x="667172" y="769624"/>
            <a:ext cx="54605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5. Proportion of Negative Reasons in Top3 worse Airline</a:t>
            </a:r>
            <a:endParaRPr lang="en-US">
              <a:latin typeface="Calibri"/>
              <a:cs typeface="Calibri"/>
            </a:endParaRPr>
          </a:p>
        </p:txBody>
      </p:sp>
      <p:pic>
        <p:nvPicPr>
          <p:cNvPr id="5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B148C4B1-FD1C-F7EE-17AA-73BDD54FC4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114" r="64982" b="158"/>
          <a:stretch/>
        </p:blipFill>
        <p:spPr>
          <a:xfrm>
            <a:off x="48230" y="1423691"/>
            <a:ext cx="3020285" cy="2948089"/>
          </a:xfrm>
          <a:prstGeom prst="rect">
            <a:avLst/>
          </a:prstGeom>
        </p:spPr>
      </p:pic>
      <p:pic>
        <p:nvPicPr>
          <p:cNvPr id="7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98141476-CB90-597A-C0D3-9423414F90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453" y="1423021"/>
            <a:ext cx="3042380" cy="2949873"/>
          </a:xfrm>
          <a:prstGeom prst="rect">
            <a:avLst/>
          </a:prstGeom>
        </p:spPr>
      </p:pic>
      <p:pic>
        <p:nvPicPr>
          <p:cNvPr id="9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F3BAA208-D598-8C73-276E-A3B74F350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807" b="51939"/>
          <a:stretch/>
        </p:blipFill>
        <p:spPr>
          <a:xfrm>
            <a:off x="6248422" y="1425767"/>
            <a:ext cx="2850981" cy="29534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D7FA89-2729-34B1-5B8F-3550B4790225}"/>
              </a:ext>
            </a:extLst>
          </p:cNvPr>
          <p:cNvSpPr txBox="1"/>
          <p:nvPr/>
        </p:nvSpPr>
        <p:spPr>
          <a:xfrm>
            <a:off x="775910" y="4494003"/>
            <a:ext cx="40479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YAFLd8sKbwc 2"/>
              </a:rPr>
              <a:t>US Airways</a:t>
            </a:r>
          </a:p>
          <a:p>
            <a:endParaRPr lang="en-US">
              <a:latin typeface="YAFLd8sKbwc 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D7E8AC-DB3F-DE70-9D46-58A1884F04CF}"/>
              </a:ext>
            </a:extLst>
          </p:cNvPr>
          <p:cNvSpPr txBox="1"/>
          <p:nvPr/>
        </p:nvSpPr>
        <p:spPr>
          <a:xfrm>
            <a:off x="4092845" y="4536113"/>
            <a:ext cx="17418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YAFLd8sKbwc 2"/>
              </a:rPr>
              <a:t>United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0F204C-007D-648A-3C9F-EE48FA979827}"/>
              </a:ext>
            </a:extLst>
          </p:cNvPr>
          <p:cNvSpPr txBox="1"/>
          <p:nvPr/>
        </p:nvSpPr>
        <p:spPr>
          <a:xfrm>
            <a:off x="6999579" y="4496008"/>
            <a:ext cx="40479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YAFLd8sKbwc 2"/>
              </a:rPr>
              <a:t>American</a:t>
            </a:r>
          </a:p>
          <a:p>
            <a:endParaRPr lang="en-US">
              <a:latin typeface="YAFLd8sKbwc 2"/>
            </a:endParaRPr>
          </a:p>
        </p:txBody>
      </p:sp>
    </p:spTree>
    <p:extLst>
      <p:ext uri="{BB962C8B-B14F-4D97-AF65-F5344CB8AC3E}">
        <p14:creationId xmlns:p14="http://schemas.microsoft.com/office/powerpoint/2010/main" val="169417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0DB2C-384E-2AC9-241E-DC15BC225DCA}"/>
              </a:ext>
            </a:extLst>
          </p:cNvPr>
          <p:cNvSpPr txBox="1"/>
          <p:nvPr/>
        </p:nvSpPr>
        <p:spPr>
          <a:xfrm>
            <a:off x="667172" y="769624"/>
            <a:ext cx="54605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5. Proportion of Negative Reasons in Virgin America</a:t>
            </a:r>
            <a:endParaRPr lang="en-US" err="1"/>
          </a:p>
          <a:p>
            <a:endParaRPr lang="en-US">
              <a:latin typeface="Calibri"/>
              <a:cs typeface="Calibri"/>
            </a:endParaRPr>
          </a:p>
        </p:txBody>
      </p:sp>
      <p:pic>
        <p:nvPicPr>
          <p:cNvPr id="8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38EA53AC-2037-BA66-3943-9B9931B45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59324" b="147"/>
          <a:stretch/>
        </p:blipFill>
        <p:spPr>
          <a:xfrm>
            <a:off x="2342879" y="1482621"/>
            <a:ext cx="4712606" cy="330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0DB2C-384E-2AC9-241E-DC15BC225DCA}"/>
              </a:ext>
            </a:extLst>
          </p:cNvPr>
          <p:cNvSpPr txBox="1"/>
          <p:nvPr/>
        </p:nvSpPr>
        <p:spPr>
          <a:xfrm>
            <a:off x="667172" y="769624"/>
            <a:ext cx="54605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5. Proportion of Negative Reasons in Delta &amp; Southwest</a:t>
            </a:r>
            <a:endParaRPr lang="en-US"/>
          </a:p>
          <a:p>
            <a:endParaRPr lang="en-US">
              <a:latin typeface="Calibri"/>
              <a:cs typeface="Calibri"/>
            </a:endParaRPr>
          </a:p>
        </p:txBody>
      </p:sp>
      <p:pic>
        <p:nvPicPr>
          <p:cNvPr id="8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38EA53AC-2037-BA66-3943-9B9931B45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06" b="50073"/>
          <a:stretch/>
        </p:blipFill>
        <p:spPr>
          <a:xfrm>
            <a:off x="1400127" y="1549498"/>
            <a:ext cx="6652759" cy="300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6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7B063E-6B42-6AE2-0B87-82A7515866DE}"/>
              </a:ext>
            </a:extLst>
          </p:cNvPr>
          <p:cNvSpPr txBox="1"/>
          <p:nvPr/>
        </p:nvSpPr>
        <p:spPr>
          <a:xfrm>
            <a:off x="343782" y="985284"/>
            <a:ext cx="54928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6. Word Cloud about sentiment before text processing</a:t>
            </a:r>
          </a:p>
        </p:txBody>
      </p:sp>
      <p:pic>
        <p:nvPicPr>
          <p:cNvPr id="5" name="Picture 6" descr="Text&#10;&#10;Description automatically generated">
            <a:extLst>
              <a:ext uri="{FF2B5EF4-FFF2-40B4-BE49-F238E27FC236}">
                <a16:creationId xmlns:a16="http://schemas.microsoft.com/office/drawing/2014/main" id="{C8B8429D-ABD7-41AE-9ECC-2D11FC82B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34" y="1656058"/>
            <a:ext cx="8392655" cy="267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97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4003749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800" b="1">
                <a:latin typeface="Arial Black"/>
                <a:ea typeface="MS Song"/>
              </a:rPr>
              <a:t>Text Preprocessing</a:t>
            </a:r>
            <a:endParaRPr lang="en-US" altLang="zh-CN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04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382771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ircular Arrow 12"/>
          <p:cNvSpPr/>
          <p:nvPr/>
        </p:nvSpPr>
        <p:spPr>
          <a:xfrm>
            <a:off x="1411351" y="812008"/>
            <a:ext cx="2281686" cy="1716891"/>
          </a:xfrm>
          <a:prstGeom prst="circularArrow">
            <a:avLst>
              <a:gd name="adj1" fmla="val 2567"/>
              <a:gd name="adj2" fmla="val 311540"/>
              <a:gd name="adj3" fmla="val 19512949"/>
              <a:gd name="adj4" fmla="val 12575511"/>
              <a:gd name="adj5" fmla="val 2994"/>
            </a:avLst>
          </a:prstGeom>
          <a:solidFill>
            <a:srgbClr val="A3A3A3"/>
          </a:solidFill>
          <a:ln>
            <a:solidFill>
              <a:srgbClr val="A3A3A3"/>
            </a:solidFill>
          </a:ln>
        </p:spPr>
        <p:style>
          <a:lnRef idx="0">
            <a:schemeClr val="accent5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Shape 16"/>
          <p:cNvSpPr/>
          <p:nvPr/>
        </p:nvSpPr>
        <p:spPr>
          <a:xfrm rot="10800000" flipV="1">
            <a:off x="5285835" y="3133184"/>
            <a:ext cx="2112033" cy="1639511"/>
          </a:xfrm>
          <a:prstGeom prst="leftCircularArrow">
            <a:avLst>
              <a:gd name="adj1" fmla="val 2872"/>
              <a:gd name="adj2" fmla="val 351158"/>
              <a:gd name="adj3" fmla="val 2126668"/>
              <a:gd name="adj4" fmla="val 9024489"/>
              <a:gd name="adj5" fmla="val 3351"/>
            </a:avLst>
          </a:prstGeom>
          <a:solidFill>
            <a:srgbClr val="A3A3A3"/>
          </a:solidFill>
          <a:ln>
            <a:solidFill>
              <a:srgbClr val="A3A3A3"/>
            </a:solidFill>
          </a:ln>
        </p:spPr>
        <p:style>
          <a:lnRef idx="0">
            <a:schemeClr val="accent5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496951" y="1416295"/>
            <a:ext cx="2459978" cy="911797"/>
            <a:chOff x="1198825" y="3052750"/>
            <a:chExt cx="1421053" cy="608056"/>
          </a:xfrm>
          <a:solidFill>
            <a:srgbClr val="79A4C7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9" name="Freeform 10"/>
            <p:cNvSpPr/>
            <p:nvPr/>
          </p:nvSpPr>
          <p:spPr bwMode="auto">
            <a:xfrm>
              <a:off x="1198825" y="3052750"/>
              <a:ext cx="1421053" cy="608056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spcCol="1270" anchor="ctr"/>
            <a:lstStyle/>
            <a:p>
              <a:pPr algn="ctr" defTabSz="11112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57407" y="3194658"/>
              <a:ext cx="1246596" cy="35308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0" h="0"/>
            </a:sp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Import Libraries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404981" y="1416295"/>
            <a:ext cx="2495460" cy="911796"/>
            <a:chOff x="3210496" y="1734760"/>
            <a:chExt cx="1421052" cy="564853"/>
          </a:xfrm>
          <a:solidFill>
            <a:srgbClr val="F5CA40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2" name="Freeform 13"/>
            <p:cNvSpPr/>
            <p:nvPr/>
          </p:nvSpPr>
          <p:spPr bwMode="auto">
            <a:xfrm>
              <a:off x="3210496" y="1734760"/>
              <a:ext cx="1421052" cy="564853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spcCol="1270" anchor="ctr"/>
            <a:lstStyle/>
            <a:p>
              <a:pPr algn="ctr" defTabSz="11112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449055" y="1862922"/>
              <a:ext cx="1003758" cy="353086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Tokenization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416226" y="1465249"/>
            <a:ext cx="2114718" cy="862844"/>
            <a:chOff x="5338606" y="3052750"/>
            <a:chExt cx="1474768" cy="564854"/>
          </a:xfrm>
          <a:solidFill>
            <a:srgbClr val="F86251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5" name="Freeform 15"/>
            <p:cNvSpPr/>
            <p:nvPr/>
          </p:nvSpPr>
          <p:spPr bwMode="auto">
            <a:xfrm>
              <a:off x="5338606" y="3052750"/>
              <a:ext cx="1474768" cy="564854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rgbClr val="2A5BA8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anchor="ctr"/>
            <a:lstStyle/>
            <a:p>
              <a:pPr algn="ctr" defTabSz="1111250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22298" y="3105714"/>
              <a:ext cx="1192101" cy="46341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err="1">
                  <a:solidFill>
                    <a:schemeClr val="bg1"/>
                  </a:solidFill>
                  <a:ea typeface="微软雅黑" panose="020B0503020204020204" pitchFamily="34" charset="-122"/>
                </a:rPr>
                <a:t>Stopwords</a:t>
              </a:r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 Removal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446508" y="3497608"/>
            <a:ext cx="2103120" cy="862844"/>
            <a:chOff x="7219963" y="1750615"/>
            <a:chExt cx="1423035" cy="764108"/>
          </a:xfrm>
          <a:solidFill>
            <a:srgbClr val="92E2D9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8" name="Freeform 18"/>
            <p:cNvSpPr/>
            <p:nvPr/>
          </p:nvSpPr>
          <p:spPr bwMode="auto">
            <a:xfrm>
              <a:off x="7219963" y="1750615"/>
              <a:ext cx="1423035" cy="764108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anchor="ctr"/>
            <a:lstStyle/>
            <a:p>
              <a:pPr algn="ctr" defTabSz="1111250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77698" y="1795151"/>
              <a:ext cx="1156629" cy="62688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Parts of Speech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Shape 34">
            <a:extLst>
              <a:ext uri="{FF2B5EF4-FFF2-40B4-BE49-F238E27FC236}">
                <a16:creationId xmlns:a16="http://schemas.microsoft.com/office/drawing/2014/main" id="{58A96072-DCB1-2722-BA8C-95E3786D9B08}"/>
              </a:ext>
            </a:extLst>
          </p:cNvPr>
          <p:cNvSpPr/>
          <p:nvPr/>
        </p:nvSpPr>
        <p:spPr>
          <a:xfrm rot="5400000" flipV="1">
            <a:off x="7546128" y="2113775"/>
            <a:ext cx="1426056" cy="1406442"/>
          </a:xfrm>
          <a:prstGeom prst="leftCircularArrow">
            <a:avLst>
              <a:gd name="adj1" fmla="val 2872"/>
              <a:gd name="adj2" fmla="val 351158"/>
              <a:gd name="adj3" fmla="val 2126668"/>
              <a:gd name="adj4" fmla="val 9024489"/>
              <a:gd name="adj5" fmla="val 3351"/>
            </a:avLst>
          </a:prstGeom>
          <a:solidFill>
            <a:srgbClr val="A3A3A3"/>
          </a:solidFill>
          <a:ln>
            <a:solidFill>
              <a:srgbClr val="A3A3A3"/>
            </a:solidFill>
          </a:ln>
        </p:spPr>
        <p:style>
          <a:lnRef idx="0">
            <a:schemeClr val="accent5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7" name="组合 20">
            <a:extLst>
              <a:ext uri="{FF2B5EF4-FFF2-40B4-BE49-F238E27FC236}">
                <a16:creationId xmlns:a16="http://schemas.microsoft.com/office/drawing/2014/main" id="{E9B64277-5D19-BFE9-5273-19B201FD7227}"/>
              </a:ext>
            </a:extLst>
          </p:cNvPr>
          <p:cNvGrpSpPr/>
          <p:nvPr/>
        </p:nvGrpSpPr>
        <p:grpSpPr>
          <a:xfrm>
            <a:off x="519172" y="3388479"/>
            <a:ext cx="2459044" cy="971971"/>
            <a:chOff x="3210495" y="1734759"/>
            <a:chExt cx="1563247" cy="857738"/>
          </a:xfrm>
          <a:solidFill>
            <a:srgbClr val="F5CA40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02B02B62-E87F-1C74-4CFF-E506B8B3C6E9}"/>
                </a:ext>
              </a:extLst>
            </p:cNvPr>
            <p:cNvSpPr/>
            <p:nvPr/>
          </p:nvSpPr>
          <p:spPr bwMode="auto">
            <a:xfrm>
              <a:off x="3210495" y="1734759"/>
              <a:ext cx="1563247" cy="857738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spcCol="1270" anchor="ctr"/>
            <a:lstStyle/>
            <a:p>
              <a:pPr algn="ctr" defTabSz="11112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7589EB9-1C5C-31CC-EBB6-3EA428E3F6FC}"/>
                </a:ext>
              </a:extLst>
            </p:cNvPr>
            <p:cNvSpPr txBox="1"/>
            <p:nvPr/>
          </p:nvSpPr>
          <p:spPr>
            <a:xfrm>
              <a:off x="3407674" y="1813519"/>
              <a:ext cx="1023125" cy="624690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Apply functions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6" name="组合 23">
            <a:extLst>
              <a:ext uri="{FF2B5EF4-FFF2-40B4-BE49-F238E27FC236}">
                <a16:creationId xmlns:a16="http://schemas.microsoft.com/office/drawing/2014/main" id="{96183C92-5A87-E529-36B5-EE5E16E2520B}"/>
              </a:ext>
            </a:extLst>
          </p:cNvPr>
          <p:cNvGrpSpPr/>
          <p:nvPr/>
        </p:nvGrpSpPr>
        <p:grpSpPr>
          <a:xfrm>
            <a:off x="3459212" y="3469464"/>
            <a:ext cx="2495460" cy="862845"/>
            <a:chOff x="5098467" y="3066020"/>
            <a:chExt cx="2035819" cy="761439"/>
          </a:xfrm>
          <a:solidFill>
            <a:srgbClr val="F86251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74FF494-E61D-013D-2C6E-C86B55DE80EE}"/>
                </a:ext>
              </a:extLst>
            </p:cNvPr>
            <p:cNvSpPr/>
            <p:nvPr/>
          </p:nvSpPr>
          <p:spPr bwMode="auto">
            <a:xfrm>
              <a:off x="5098467" y="3066020"/>
              <a:ext cx="2035819" cy="761439"/>
            </a:xfrm>
            <a:custGeom>
              <a:avLst/>
              <a:gdLst>
                <a:gd name="connsiteX0" fmla="*/ 0 w 1138814"/>
                <a:gd name="connsiteY0" fmla="*/ 45287 h 452869"/>
                <a:gd name="connsiteX1" fmla="*/ 45287 w 1138814"/>
                <a:gd name="connsiteY1" fmla="*/ 0 h 452869"/>
                <a:gd name="connsiteX2" fmla="*/ 1093527 w 1138814"/>
                <a:gd name="connsiteY2" fmla="*/ 0 h 452869"/>
                <a:gd name="connsiteX3" fmla="*/ 1138814 w 1138814"/>
                <a:gd name="connsiteY3" fmla="*/ 45287 h 452869"/>
                <a:gd name="connsiteX4" fmla="*/ 1138814 w 1138814"/>
                <a:gd name="connsiteY4" fmla="*/ 407582 h 452869"/>
                <a:gd name="connsiteX5" fmla="*/ 1093527 w 1138814"/>
                <a:gd name="connsiteY5" fmla="*/ 452869 h 452869"/>
                <a:gd name="connsiteX6" fmla="*/ 45287 w 1138814"/>
                <a:gd name="connsiteY6" fmla="*/ 452869 h 452869"/>
                <a:gd name="connsiteX7" fmla="*/ 0 w 1138814"/>
                <a:gd name="connsiteY7" fmla="*/ 407582 h 452869"/>
                <a:gd name="connsiteX8" fmla="*/ 0 w 1138814"/>
                <a:gd name="connsiteY8" fmla="*/ 45287 h 45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8814" h="452869">
                  <a:moveTo>
                    <a:pt x="0" y="45287"/>
                  </a:moveTo>
                  <a:cubicBezTo>
                    <a:pt x="0" y="20276"/>
                    <a:pt x="20276" y="0"/>
                    <a:pt x="45287" y="0"/>
                  </a:cubicBezTo>
                  <a:lnTo>
                    <a:pt x="1093527" y="0"/>
                  </a:lnTo>
                  <a:cubicBezTo>
                    <a:pt x="1118538" y="0"/>
                    <a:pt x="1138814" y="20276"/>
                    <a:pt x="1138814" y="45287"/>
                  </a:cubicBezTo>
                  <a:lnTo>
                    <a:pt x="1138814" y="407582"/>
                  </a:lnTo>
                  <a:cubicBezTo>
                    <a:pt x="1138814" y="432593"/>
                    <a:pt x="1118538" y="452869"/>
                    <a:pt x="1093527" y="452869"/>
                  </a:cubicBezTo>
                  <a:lnTo>
                    <a:pt x="45287" y="452869"/>
                  </a:lnTo>
                  <a:cubicBezTo>
                    <a:pt x="20276" y="452869"/>
                    <a:pt x="0" y="432593"/>
                    <a:pt x="0" y="407582"/>
                  </a:cubicBezTo>
                  <a:lnTo>
                    <a:pt x="0" y="45287"/>
                  </a:lnTo>
                  <a:close/>
                </a:path>
              </a:pathLst>
            </a:custGeom>
            <a:solidFill>
              <a:srgbClr val="2A5BA8"/>
            </a:solidFill>
            <a:ln>
              <a:noFill/>
            </a:ln>
            <a:effectLst/>
            <a:sp3d prstMaterial="matte">
              <a:bevelT w="0" h="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60889" tIns="45014" rIns="60889" bIns="45014" anchor="ctr"/>
            <a:lstStyle/>
            <a:p>
              <a:pPr algn="ctr" defTabSz="1111250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300AEEB-6907-8D55-4E45-030D1FCEF4AC}"/>
                </a:ext>
              </a:extLst>
            </p:cNvPr>
            <p:cNvSpPr txBox="1"/>
            <p:nvPr/>
          </p:nvSpPr>
          <p:spPr>
            <a:xfrm>
              <a:off x="5107304" y="3066020"/>
              <a:ext cx="1833841" cy="62469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err="1">
                  <a:solidFill>
                    <a:schemeClr val="bg1"/>
                  </a:solidFill>
                  <a:ea typeface="微软雅黑" panose="020B0503020204020204" pitchFamily="34" charset="-122"/>
                </a:rPr>
                <a:t>Postag</a:t>
              </a:r>
              <a:r>
                <a:rPr lang="en-US" altLang="zh-CN" sz="2000">
                  <a:solidFill>
                    <a:schemeClr val="bg1"/>
                  </a:solidFill>
                  <a:ea typeface="微软雅黑" panose="020B0503020204020204" pitchFamily="34" charset="-122"/>
                </a:rPr>
                <a:t> Lemmatization</a:t>
              </a:r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Circular Arrow 12">
            <a:extLst>
              <a:ext uri="{FF2B5EF4-FFF2-40B4-BE49-F238E27FC236}">
                <a16:creationId xmlns:a16="http://schemas.microsoft.com/office/drawing/2014/main" id="{465F2BE0-39EB-7029-2152-06848B45E6B2}"/>
              </a:ext>
            </a:extLst>
          </p:cNvPr>
          <p:cNvSpPr/>
          <p:nvPr/>
        </p:nvSpPr>
        <p:spPr>
          <a:xfrm>
            <a:off x="4603094" y="889517"/>
            <a:ext cx="2281686" cy="1716891"/>
          </a:xfrm>
          <a:prstGeom prst="circularArrow">
            <a:avLst>
              <a:gd name="adj1" fmla="val 2567"/>
              <a:gd name="adj2" fmla="val 311540"/>
              <a:gd name="adj3" fmla="val 19512949"/>
              <a:gd name="adj4" fmla="val 12575511"/>
              <a:gd name="adj5" fmla="val 2994"/>
            </a:avLst>
          </a:prstGeom>
          <a:solidFill>
            <a:srgbClr val="A3A3A3"/>
          </a:solidFill>
          <a:ln>
            <a:solidFill>
              <a:srgbClr val="A3A3A3"/>
            </a:solidFill>
          </a:ln>
        </p:spPr>
        <p:style>
          <a:lnRef idx="0">
            <a:schemeClr val="accent5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" name="Shape 2">
            <a:extLst>
              <a:ext uri="{FF2B5EF4-FFF2-40B4-BE49-F238E27FC236}">
                <a16:creationId xmlns:a16="http://schemas.microsoft.com/office/drawing/2014/main" id="{0C630261-B467-B8F4-19BA-98F066988D2D}"/>
              </a:ext>
            </a:extLst>
          </p:cNvPr>
          <p:cNvSpPr/>
          <p:nvPr/>
        </p:nvSpPr>
        <p:spPr>
          <a:xfrm rot="10800000" flipV="1">
            <a:off x="1434238" y="3133185"/>
            <a:ext cx="2112033" cy="1639511"/>
          </a:xfrm>
          <a:prstGeom prst="leftCircularArrow">
            <a:avLst>
              <a:gd name="adj1" fmla="val 2872"/>
              <a:gd name="adj2" fmla="val 351158"/>
              <a:gd name="adj3" fmla="val 2126668"/>
              <a:gd name="adj4" fmla="val 9024489"/>
              <a:gd name="adj5" fmla="val 3351"/>
            </a:avLst>
          </a:prstGeom>
          <a:solidFill>
            <a:srgbClr val="A3A3A3"/>
          </a:solidFill>
          <a:ln>
            <a:solidFill>
              <a:srgbClr val="A3A3A3"/>
            </a:solidFill>
          </a:ln>
        </p:spPr>
        <p:style>
          <a:lnRef idx="0">
            <a:schemeClr val="accent5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0F00F-69E4-214E-FBA9-423B1D958FE7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Text Preprocessing</a:t>
            </a:r>
          </a:p>
        </p:txBody>
      </p:sp>
    </p:spTree>
    <p:extLst>
      <p:ext uri="{BB962C8B-B14F-4D97-AF65-F5344CB8AC3E}">
        <p14:creationId xmlns:p14="http://schemas.microsoft.com/office/powerpoint/2010/main" val="363644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999C08B7-A7E6-4674-83FC-B510F10D3316}"/>
              </a:ext>
            </a:extLst>
          </p:cNvPr>
          <p:cNvSpPr/>
          <p:nvPr/>
        </p:nvSpPr>
        <p:spPr>
          <a:xfrm>
            <a:off x="1411" y="796"/>
            <a:ext cx="9141179" cy="1152858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cxnSp>
        <p:nvCxnSpPr>
          <p:cNvPr id="4" name="直接连接符 3"/>
          <p:cNvCxnSpPr>
            <a:cxnSpLocks noChangeShapeType="1"/>
          </p:cNvCxnSpPr>
          <p:nvPr/>
        </p:nvCxnSpPr>
        <p:spPr bwMode="auto">
          <a:xfrm>
            <a:off x="402636" y="644931"/>
            <a:ext cx="8288286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</p:cxn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860811" y="205936"/>
            <a:ext cx="23603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400" b="1">
                <a:solidFill>
                  <a:schemeClr val="accent2"/>
                </a:solidFill>
                <a:latin typeface="Arial Black" panose="020B0A04020102020204" pitchFamily="34" charset="0"/>
                <a:ea typeface="MS Song" panose="02010609030101010101" pitchFamily="49" charset="-122"/>
              </a:rPr>
              <a:t>Contents</a:t>
            </a:r>
            <a:endParaRPr lang="zh-CN" altLang="en-US" sz="2400" b="1">
              <a:solidFill>
                <a:schemeClr val="accent2"/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1412" y="1178058"/>
            <a:ext cx="401225" cy="4012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1002117" y="1450471"/>
            <a:ext cx="542665" cy="541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9" name="Oval 5"/>
          <p:cNvSpPr>
            <a:spLocks noChangeArrowheads="1"/>
          </p:cNvSpPr>
          <p:nvPr/>
        </p:nvSpPr>
        <p:spPr bwMode="auto">
          <a:xfrm>
            <a:off x="1002117" y="1450472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10" name="Oval 6"/>
          <p:cNvSpPr>
            <a:spLocks noChangeArrowheads="1"/>
          </p:cNvSpPr>
          <p:nvPr/>
        </p:nvSpPr>
        <p:spPr bwMode="auto">
          <a:xfrm>
            <a:off x="1047579" y="1493189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1091951" y="1490235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1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1649741" y="1578775"/>
            <a:ext cx="34031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ea typeface="MS Song" panose="02010609030101010101" pitchFamily="49" charset="-122"/>
              </a:rPr>
              <a:t>Introduction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3" name="AutoShape 3"/>
          <p:cNvSpPr>
            <a:spLocks noChangeAspect="1" noChangeArrowheads="1" noTextEdit="1"/>
          </p:cNvSpPr>
          <p:nvPr/>
        </p:nvSpPr>
        <p:spPr bwMode="auto">
          <a:xfrm>
            <a:off x="1002117" y="2134336"/>
            <a:ext cx="542665" cy="541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14" name="Oval 5"/>
          <p:cNvSpPr>
            <a:spLocks noChangeArrowheads="1"/>
          </p:cNvSpPr>
          <p:nvPr/>
        </p:nvSpPr>
        <p:spPr bwMode="auto">
          <a:xfrm>
            <a:off x="1002117" y="2134337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>
            <a:off x="1056077" y="2188295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1109848" y="2200993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2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17" name="TextBox 20"/>
          <p:cNvSpPr txBox="1">
            <a:spLocks noChangeArrowheads="1"/>
          </p:cNvSpPr>
          <p:nvPr/>
        </p:nvSpPr>
        <p:spPr bwMode="auto">
          <a:xfrm>
            <a:off x="1651207" y="2265207"/>
            <a:ext cx="223216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ea typeface="MS Song" panose="02010609030101010101" pitchFamily="49" charset="-122"/>
              </a:rPr>
              <a:t>Data Source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8" name="AutoShape 3"/>
          <p:cNvSpPr>
            <a:spLocks noChangeAspect="1" noChangeArrowheads="1" noTextEdit="1"/>
          </p:cNvSpPr>
          <p:nvPr/>
        </p:nvSpPr>
        <p:spPr bwMode="auto">
          <a:xfrm>
            <a:off x="4880645" y="1460769"/>
            <a:ext cx="542665" cy="541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19" name="Oval 5"/>
          <p:cNvSpPr>
            <a:spLocks noChangeArrowheads="1"/>
          </p:cNvSpPr>
          <p:nvPr/>
        </p:nvSpPr>
        <p:spPr bwMode="auto">
          <a:xfrm>
            <a:off x="4880645" y="1460769"/>
            <a:ext cx="548438" cy="546996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20" name="Oval 6"/>
          <p:cNvSpPr>
            <a:spLocks noChangeArrowheads="1"/>
          </p:cNvSpPr>
          <p:nvPr/>
        </p:nvSpPr>
        <p:spPr bwMode="auto">
          <a:xfrm>
            <a:off x="4934605" y="1514726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21" name="TextBox 24"/>
          <p:cNvSpPr txBox="1">
            <a:spLocks noChangeArrowheads="1"/>
          </p:cNvSpPr>
          <p:nvPr/>
        </p:nvSpPr>
        <p:spPr bwMode="auto">
          <a:xfrm>
            <a:off x="5002025" y="1529011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5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22" name="TextBox 25"/>
          <p:cNvSpPr txBox="1">
            <a:spLocks noChangeArrowheads="1"/>
          </p:cNvSpPr>
          <p:nvPr/>
        </p:nvSpPr>
        <p:spPr bwMode="auto">
          <a:xfrm>
            <a:off x="5543384" y="1571315"/>
            <a:ext cx="32581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pPr>
              <a:buFontTx/>
              <a:buNone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/>
                <a:ea typeface="MS Song"/>
              </a:rPr>
              <a:t>Sentiment Analysis Models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23" name="AutoShape 3"/>
          <p:cNvSpPr>
            <a:spLocks noChangeAspect="1" noChangeArrowheads="1" noTextEdit="1"/>
          </p:cNvSpPr>
          <p:nvPr/>
        </p:nvSpPr>
        <p:spPr bwMode="auto">
          <a:xfrm>
            <a:off x="4140333" y="4426667"/>
            <a:ext cx="542665" cy="541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24" name="Oval 5"/>
          <p:cNvSpPr>
            <a:spLocks noChangeArrowheads="1"/>
          </p:cNvSpPr>
          <p:nvPr/>
        </p:nvSpPr>
        <p:spPr bwMode="auto">
          <a:xfrm>
            <a:off x="4880645" y="2173526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25" name="Oval 6"/>
          <p:cNvSpPr>
            <a:spLocks noChangeArrowheads="1"/>
          </p:cNvSpPr>
          <p:nvPr/>
        </p:nvSpPr>
        <p:spPr bwMode="auto">
          <a:xfrm>
            <a:off x="4934605" y="2221142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26" name="TextBox 29"/>
          <p:cNvSpPr txBox="1">
            <a:spLocks noChangeArrowheads="1"/>
          </p:cNvSpPr>
          <p:nvPr/>
        </p:nvSpPr>
        <p:spPr bwMode="auto">
          <a:xfrm>
            <a:off x="5002025" y="2216262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6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27" name="TextBox 30"/>
          <p:cNvSpPr txBox="1">
            <a:spLocks noChangeArrowheads="1"/>
          </p:cNvSpPr>
          <p:nvPr/>
        </p:nvSpPr>
        <p:spPr bwMode="auto">
          <a:xfrm>
            <a:off x="5534031" y="2277731"/>
            <a:ext cx="262699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/>
                <a:ea typeface="MS Song"/>
              </a:rPr>
              <a:t>Model Evaluation 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386013" y="556070"/>
            <a:ext cx="401225" cy="107979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2" name="AutoShape 3">
            <a:extLst>
              <a:ext uri="{FF2B5EF4-FFF2-40B4-BE49-F238E27FC236}">
                <a16:creationId xmlns:a16="http://schemas.microsoft.com/office/drawing/2014/main" id="{B764F5C7-E64A-B21D-E57E-D9F77B42D5FB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00651" y="2759980"/>
            <a:ext cx="542665" cy="541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3" name="Oval 5">
            <a:extLst>
              <a:ext uri="{FF2B5EF4-FFF2-40B4-BE49-F238E27FC236}">
                <a16:creationId xmlns:a16="http://schemas.microsoft.com/office/drawing/2014/main" id="{0F0DBA19-C0E6-9AAD-755E-780C0F274E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651" y="2759981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30" name="Oval 6">
            <a:extLst>
              <a:ext uri="{FF2B5EF4-FFF2-40B4-BE49-F238E27FC236}">
                <a16:creationId xmlns:a16="http://schemas.microsoft.com/office/drawing/2014/main" id="{834FE2DC-8313-B0A0-E6DB-74138722C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611" y="2813939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31" name="TextBox 19">
            <a:extLst>
              <a:ext uri="{FF2B5EF4-FFF2-40B4-BE49-F238E27FC236}">
                <a16:creationId xmlns:a16="http://schemas.microsoft.com/office/drawing/2014/main" id="{B6192CC2-A169-95B2-EEFF-26525E599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382" y="2826637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3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9874D0AF-50A8-B241-A5BE-59511F667C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2135" y="2946955"/>
            <a:ext cx="314589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/>
                <a:ea typeface="MS Song"/>
              </a:rPr>
              <a:t>Exploratory Data Analysis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33" name="Oval 5">
            <a:extLst>
              <a:ext uri="{FF2B5EF4-FFF2-40B4-BE49-F238E27FC236}">
                <a16:creationId xmlns:a16="http://schemas.microsoft.com/office/drawing/2014/main" id="{170A4D3D-CFBD-0D2E-EC90-E4884BC17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9179" y="2799170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34" name="Oval 6">
            <a:extLst>
              <a:ext uri="{FF2B5EF4-FFF2-40B4-BE49-F238E27FC236}">
                <a16:creationId xmlns:a16="http://schemas.microsoft.com/office/drawing/2014/main" id="{8FD7D1E5-6B08-3D05-7F8C-4428307161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139" y="2846786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35" name="TextBox 29">
            <a:extLst>
              <a:ext uri="{FF2B5EF4-FFF2-40B4-BE49-F238E27FC236}">
                <a16:creationId xmlns:a16="http://schemas.microsoft.com/office/drawing/2014/main" id="{B2F0CA9D-ED21-0EB2-E728-D0A01CE848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559" y="2841906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7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36" name="TextBox 30">
            <a:extLst>
              <a:ext uri="{FF2B5EF4-FFF2-40B4-BE49-F238E27FC236}">
                <a16:creationId xmlns:a16="http://schemas.microsoft.com/office/drawing/2014/main" id="{04A7A472-054B-FEA3-F0A5-7ECAC0D769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9017" y="2947657"/>
            <a:ext cx="31851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/>
                <a:ea typeface="MS Song"/>
              </a:rPr>
              <a:t>Conclusion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37" name="AutoShape 3">
            <a:extLst>
              <a:ext uri="{FF2B5EF4-FFF2-40B4-BE49-F238E27FC236}">
                <a16:creationId xmlns:a16="http://schemas.microsoft.com/office/drawing/2014/main" id="{F82B7A90-C580-B785-0686-0A87D66C560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00651" y="3548379"/>
            <a:ext cx="542665" cy="541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zh-CN" altLang="en-US" sz="1799"/>
          </a:p>
        </p:txBody>
      </p:sp>
      <p:sp>
        <p:nvSpPr>
          <p:cNvPr id="38" name="Oval 5">
            <a:extLst>
              <a:ext uri="{FF2B5EF4-FFF2-40B4-BE49-F238E27FC236}">
                <a16:creationId xmlns:a16="http://schemas.microsoft.com/office/drawing/2014/main" id="{68D5B4A4-737A-56FD-6202-6FFC38C79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651" y="3548380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39" name="Oval 6">
            <a:extLst>
              <a:ext uri="{FF2B5EF4-FFF2-40B4-BE49-F238E27FC236}">
                <a16:creationId xmlns:a16="http://schemas.microsoft.com/office/drawing/2014/main" id="{F920499A-59F4-66D3-883E-39351645F9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611" y="3602338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40" name="TextBox 19">
            <a:extLst>
              <a:ext uri="{FF2B5EF4-FFF2-40B4-BE49-F238E27FC236}">
                <a16:creationId xmlns:a16="http://schemas.microsoft.com/office/drawing/2014/main" id="{3D65883B-B7EB-1C4D-26F2-929AFF7B33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382" y="3615036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4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3F17B978-5B20-D325-72A0-DA185E96F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9741" y="3658925"/>
            <a:ext cx="34031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/>
                <a:ea typeface="MS Song"/>
              </a:rPr>
              <a:t>Text Preprocessing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42" name="Oval 5">
            <a:extLst>
              <a:ext uri="{FF2B5EF4-FFF2-40B4-BE49-F238E27FC236}">
                <a16:creationId xmlns:a16="http://schemas.microsoft.com/office/drawing/2014/main" id="{CC5F5C8D-1868-1A49-154A-36B775DD8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9179" y="3587569"/>
            <a:ext cx="548438" cy="54699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43" name="Oval 6">
            <a:extLst>
              <a:ext uri="{FF2B5EF4-FFF2-40B4-BE49-F238E27FC236}">
                <a16:creationId xmlns:a16="http://schemas.microsoft.com/office/drawing/2014/main" id="{F6B5834D-A4C0-6D8A-69BB-7B441FBCC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139" y="3635185"/>
            <a:ext cx="451739" cy="45029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endParaRPr lang="zh-CN" altLang="en-US" sz="1799"/>
          </a:p>
        </p:txBody>
      </p:sp>
      <p:sp>
        <p:nvSpPr>
          <p:cNvPr id="44" name="TextBox 29">
            <a:extLst>
              <a:ext uri="{FF2B5EF4-FFF2-40B4-BE49-F238E27FC236}">
                <a16:creationId xmlns:a16="http://schemas.microsoft.com/office/drawing/2014/main" id="{5F661187-99C3-DF0D-6E3E-40C0B0FF0B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559" y="3630305"/>
            <a:ext cx="332568" cy="46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2399">
                <a:solidFill>
                  <a:srgbClr val="FFFFFF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8</a:t>
            </a:r>
            <a:endParaRPr lang="zh-CN" altLang="en-US" sz="2399">
              <a:solidFill>
                <a:srgbClr val="FFFFFF"/>
              </a:solidFill>
              <a:latin typeface="MS Song" panose="02010609030101010101" pitchFamily="49" charset="-122"/>
              <a:ea typeface="MS Song" panose="02010609030101010101" pitchFamily="49" charset="-122"/>
            </a:endParaRPr>
          </a:p>
        </p:txBody>
      </p:sp>
      <p:sp>
        <p:nvSpPr>
          <p:cNvPr id="45" name="TextBox 30">
            <a:extLst>
              <a:ext uri="{FF2B5EF4-FFF2-40B4-BE49-F238E27FC236}">
                <a16:creationId xmlns:a16="http://schemas.microsoft.com/office/drawing/2014/main" id="{F02BAA2D-EFDD-CBDB-0884-258AA6A55F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3705" y="3691774"/>
            <a:ext cx="21928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ea typeface="MS Song" panose="02010609030101010101" pitchFamily="49" charset="-122"/>
              </a:rPr>
              <a:t>Future Work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19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4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5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7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8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8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9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0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0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0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4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5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6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7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5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8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8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9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nimBg="1" autoUpdateAnimBg="0"/>
      <p:bldP spid="8" grpId="0" animBg="1"/>
      <p:bldP spid="9" grpId="0" animBg="1" autoUpdateAnimBg="0"/>
      <p:bldP spid="10" grpId="0" animBg="1" autoUpdateAnimBg="0"/>
      <p:bldP spid="11" grpId="0" autoUpdateAnimBg="0"/>
      <p:bldP spid="12" grpId="0" autoUpdateAnimBg="0"/>
      <p:bldP spid="13" grpId="0" animBg="1"/>
      <p:bldP spid="14" grpId="0" animBg="1" autoUpdateAnimBg="0"/>
      <p:bldP spid="15" grpId="0" animBg="1" autoUpdateAnimBg="0"/>
      <p:bldP spid="16" grpId="0" autoUpdateAnimBg="0"/>
      <p:bldP spid="17" grpId="0" autoUpdateAnimBg="0"/>
      <p:bldP spid="18" grpId="0" animBg="1"/>
      <p:bldP spid="19" grpId="0" animBg="1" autoUpdateAnimBg="0"/>
      <p:bldP spid="20" grpId="0" animBg="1" autoUpdateAnimBg="0"/>
      <p:bldP spid="21" grpId="0" autoUpdateAnimBg="0"/>
      <p:bldP spid="22" grpId="0" autoUpdateAnimBg="0"/>
      <p:bldP spid="23" grpId="0" animBg="1"/>
      <p:bldP spid="24" grpId="0" animBg="1" autoUpdateAnimBg="0"/>
      <p:bldP spid="25" grpId="0" animBg="1" autoUpdateAnimBg="0"/>
      <p:bldP spid="26" grpId="0" autoUpdateAnimBg="0"/>
      <p:bldP spid="27" grpId="0" autoUpdateAnimBg="0"/>
      <p:bldP spid="28" grpId="0" animBg="1" autoUpdateAnimBg="0"/>
      <p:bldP spid="2" grpId="0" animBg="1"/>
      <p:bldP spid="3" grpId="0" animBg="1" autoUpdateAnimBg="0"/>
      <p:bldP spid="30" grpId="0" animBg="1" autoUpdateAnimBg="0"/>
      <p:bldP spid="31" grpId="0" autoUpdateAnimBg="0"/>
      <p:bldP spid="32" grpId="0" autoUpdateAnimBg="0"/>
      <p:bldP spid="33" grpId="0" animBg="1" autoUpdateAnimBg="0"/>
      <p:bldP spid="34" grpId="0" animBg="1" autoUpdateAnimBg="0"/>
      <p:bldP spid="35" grpId="0" autoUpdateAnimBg="0"/>
      <p:bldP spid="36" grpId="0" autoUpdateAnimBg="0"/>
      <p:bldP spid="37" grpId="0" animBg="1"/>
      <p:bldP spid="38" grpId="0" animBg="1" autoUpdateAnimBg="0"/>
      <p:bldP spid="39" grpId="0" animBg="1" autoUpdateAnimBg="0"/>
      <p:bldP spid="40" grpId="0" autoUpdateAnimBg="0"/>
      <p:bldP spid="41" grpId="0" autoUpdateAnimBg="0"/>
      <p:bldP spid="42" grpId="0" animBg="1" autoUpdateAnimBg="0"/>
      <p:bldP spid="43" grpId="0" animBg="1" autoUpdateAnimBg="0"/>
      <p:bldP spid="44" grpId="0" autoUpdateAnimBg="0"/>
      <p:bldP spid="45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2233613"/>
            <a:ext cx="606425" cy="354012"/>
          </a:xfrm>
        </p:spPr>
        <p:txBody>
          <a:bodyPr>
            <a:normAutofit fontScale="70000" lnSpcReduction="20000"/>
          </a:bodyPr>
          <a:lstStyle/>
          <a:p>
            <a:r>
              <a:rPr lang="id-ID" sz="1600">
                <a:solidFill>
                  <a:schemeClr val="bg1"/>
                </a:solidFill>
              </a:rPr>
              <a:t>25%</a:t>
            </a:r>
            <a:endParaRPr lang="en-AU" sz="1600">
              <a:solidFill>
                <a:schemeClr val="bg1"/>
              </a:solidFill>
            </a:endParaRPr>
          </a:p>
        </p:txBody>
      </p:sp>
      <p:sp>
        <p:nvSpPr>
          <p:cNvPr id="78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2798763"/>
            <a:ext cx="606425" cy="354012"/>
          </a:xfrm>
        </p:spPr>
        <p:txBody>
          <a:bodyPr>
            <a:normAutofit fontScale="70000" lnSpcReduction="20000"/>
          </a:bodyPr>
          <a:lstStyle/>
          <a:p>
            <a:r>
              <a:rPr lang="id-ID" sz="1600">
                <a:solidFill>
                  <a:schemeClr val="bg1"/>
                </a:solidFill>
              </a:rPr>
              <a:t>25%</a:t>
            </a:r>
            <a:endParaRPr lang="en-AU" sz="1600">
              <a:solidFill>
                <a:schemeClr val="bg1"/>
              </a:solidFill>
            </a:endParaRP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3476625"/>
            <a:ext cx="606425" cy="354013"/>
          </a:xfrm>
        </p:spPr>
        <p:txBody>
          <a:bodyPr>
            <a:normAutofit fontScale="70000" lnSpcReduction="20000"/>
          </a:bodyPr>
          <a:lstStyle/>
          <a:p>
            <a:r>
              <a:rPr lang="id-ID" sz="1600">
                <a:solidFill>
                  <a:schemeClr val="bg1"/>
                </a:solidFill>
              </a:rPr>
              <a:t>25%</a:t>
            </a:r>
            <a:endParaRPr lang="en-AU" sz="1600">
              <a:solidFill>
                <a:schemeClr val="bg1"/>
              </a:solidFill>
            </a:endParaRPr>
          </a:p>
        </p:txBody>
      </p:sp>
      <p:sp>
        <p:nvSpPr>
          <p:cNvPr id="80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2868613"/>
            <a:ext cx="606425" cy="352425"/>
          </a:xfrm>
        </p:spPr>
        <p:txBody>
          <a:bodyPr>
            <a:normAutofit fontScale="70000" lnSpcReduction="20000"/>
          </a:bodyPr>
          <a:lstStyle/>
          <a:p>
            <a:r>
              <a:rPr lang="id-ID" sz="1600">
                <a:solidFill>
                  <a:schemeClr val="bg1"/>
                </a:solidFill>
              </a:rPr>
              <a:t>25%</a:t>
            </a:r>
            <a:endParaRPr lang="en-AU" sz="160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602428-ECDC-56EF-083B-8061D1454A54}"/>
              </a:ext>
            </a:extLst>
          </p:cNvPr>
          <p:cNvSpPr txBox="1"/>
          <p:nvPr/>
        </p:nvSpPr>
        <p:spPr>
          <a:xfrm>
            <a:off x="742297" y="267494"/>
            <a:ext cx="3390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Text Preprocessing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DDDA142-BAEE-3DA7-2A2E-CFEFEFABA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34" y="1335430"/>
            <a:ext cx="4073529" cy="30653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D94E15-E2BD-A954-A74C-2529E60A0937}"/>
              </a:ext>
            </a:extLst>
          </p:cNvPr>
          <p:cNvSpPr txBox="1"/>
          <p:nvPr/>
        </p:nvSpPr>
        <p:spPr>
          <a:xfrm>
            <a:off x="5042063" y="1401541"/>
            <a:ext cx="3805352" cy="27238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100" b="1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cs typeface="Calibri" panose="020F0502020204030204"/>
              </a:rPr>
              <a:t>Tokenizer(description)</a:t>
            </a:r>
            <a:r>
              <a:rPr lang="en-US" sz="1600">
                <a:cs typeface="Calibri" panose="020F0502020204030204"/>
              </a:rPr>
              <a:t>: Tokenizes the input text by converting it to lowercase, removing any characters that are not letters or digits, and splitting the string into individual tokens or words.</a:t>
            </a:r>
          </a:p>
          <a:p>
            <a:pPr marL="285750" indent="-285750">
              <a:buFont typeface="Arial"/>
              <a:buChar char="•"/>
            </a:pPr>
            <a:endParaRPr lang="en-US" sz="160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60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err="1">
                <a:cs typeface="Calibri" panose="020F0502020204030204"/>
              </a:rPr>
              <a:t>remove_stopwords</a:t>
            </a:r>
            <a:r>
              <a:rPr lang="en-US" sz="1600" b="1">
                <a:cs typeface="Calibri" panose="020F0502020204030204"/>
              </a:rPr>
              <a:t>(words)</a:t>
            </a:r>
            <a:r>
              <a:rPr lang="en-US" sz="1600">
                <a:cs typeface="Calibri" panose="020F0502020204030204"/>
              </a:rPr>
              <a:t>: Removes any stop words from the tokens.</a:t>
            </a:r>
          </a:p>
          <a:p>
            <a:pPr marL="285750" indent="-285750">
              <a:buFont typeface="Arial"/>
              <a:buChar char="•"/>
            </a:pPr>
            <a:endParaRPr lang="en-US" sz="16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2002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build="p"/>
      <p:bldP spid="78" grpId="0" build="p"/>
      <p:bldP spid="79" grpId="0" build="p"/>
      <p:bldP spid="80" grpId="0" build="p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5" y="278511"/>
            <a:ext cx="3179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Text Preprocessing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F5305C1-7C75-3444-5E75-1F8F4DE58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91" y="1282423"/>
            <a:ext cx="4638061" cy="3101813"/>
          </a:xfrm>
          <a:prstGeom prst="rect">
            <a:avLst/>
          </a:prstGeom>
        </p:spPr>
      </p:pic>
      <p:sp>
        <p:nvSpPr>
          <p:cNvPr id="7" name="TextBox 25">
            <a:extLst>
              <a:ext uri="{FF2B5EF4-FFF2-40B4-BE49-F238E27FC236}">
                <a16:creationId xmlns:a16="http://schemas.microsoft.com/office/drawing/2014/main" id="{51133246-8E66-BEA4-7477-DF73E09DDE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4037" y="1459803"/>
            <a:ext cx="32581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8582C2-2636-43E0-B971-6ECD6D2B3C37}"/>
              </a:ext>
            </a:extLst>
          </p:cNvPr>
          <p:cNvSpPr txBox="1"/>
          <p:nvPr/>
        </p:nvSpPr>
        <p:spPr>
          <a:xfrm>
            <a:off x="5371188" y="736898"/>
            <a:ext cx="3692474" cy="39857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100" b="1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err="1">
                <a:latin typeface="Calibri"/>
                <a:cs typeface="Calibri" panose="020F0502020204030204"/>
              </a:rPr>
              <a:t>get_part_of_speech_tags</a:t>
            </a:r>
            <a:r>
              <a:rPr lang="en-US" sz="1600" b="1">
                <a:latin typeface="Calibri"/>
                <a:cs typeface="Calibri" panose="020F0502020204030204"/>
              </a:rPr>
              <a:t>(token)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: Identifies the part of speech for each token in the input text using the 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pos_</a:t>
            </a:r>
            <a:r>
              <a:rPr lang="en-US" sz="1600" err="1">
                <a:latin typeface="Calibri"/>
                <a:cs typeface="Calibri" panose="020F0502020204030204"/>
              </a:rPr>
              <a:t>tag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 function from the NLTK library and returns the corresponding WordNet part-of-speech tag.</a:t>
            </a:r>
          </a:p>
          <a:p>
            <a:pPr marL="285750" indent="-285750">
              <a:buFont typeface="Arial"/>
              <a:buChar char="•"/>
            </a:pPr>
            <a:endParaRPr lang="en-US" sz="160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60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err="1">
                <a:latin typeface="Calibri"/>
                <a:cs typeface="Calibri" panose="020F0502020204030204"/>
              </a:rPr>
              <a:t>postag_lemmatization</a:t>
            </a:r>
            <a:r>
              <a:rPr lang="en-US" sz="1600" b="1">
                <a:latin typeface="Calibri"/>
                <a:cs typeface="Calibri" panose="020F0502020204030204"/>
              </a:rPr>
              <a:t>(words)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: Performs lemmatization on the input text using the 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WordNetLemmatizer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 from the NLTK library, using the part-of-speech tags from the </a:t>
            </a:r>
            <a:r>
              <a:rPr lang="en-US" sz="1600" err="1">
                <a:latin typeface="Calibri"/>
                <a:cs typeface="Calibri" panose="020F0502020204030204"/>
              </a:rPr>
              <a:t>get_part_of_speech_tags</a:t>
            </a:r>
            <a:r>
              <a:rPr lang="en-US" sz="1600">
                <a:latin typeface="Calibri"/>
                <a:cs typeface="Calibri" panose="020F0502020204030204"/>
              </a:rPr>
              <a:t>() function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0831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3751507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Sentiment Analysis Model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05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81288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C59B254-E6C1-5F8F-7FE8-EE31E6893FF2}"/>
              </a:ext>
            </a:extLst>
          </p:cNvPr>
          <p:cNvSpPr txBox="1"/>
          <p:nvPr/>
        </p:nvSpPr>
        <p:spPr>
          <a:xfrm>
            <a:off x="742297" y="267494"/>
            <a:ext cx="297194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/>
                <a:cs typeface="Aharoni"/>
              </a:rPr>
              <a:t>Model</a:t>
            </a:r>
            <a:endParaRPr lang="en-US" sz="2000" b="1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AAA5935-3DD7-23A6-42B2-9680C5741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12" y="1405825"/>
            <a:ext cx="5747465" cy="12881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46A556-39EA-FB52-F8E1-ECFBB53ECDA2}"/>
              </a:ext>
            </a:extLst>
          </p:cNvPr>
          <p:cNvSpPr txBox="1"/>
          <p:nvPr/>
        </p:nvSpPr>
        <p:spPr>
          <a:xfrm>
            <a:off x="694659" y="910727"/>
            <a:ext cx="481045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/>
              <a:t>Building TF-IDF representation from the review text</a:t>
            </a:r>
            <a:endParaRPr lang="en-US" sz="1600">
              <a:ea typeface="Calibri"/>
              <a:cs typeface="Calibri"/>
            </a:endParaRP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F2E7B56C-8FA6-ECBC-DA72-2443CE4B8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579" y="3621940"/>
            <a:ext cx="5729138" cy="662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5527C3-AD5B-AB30-D723-DED9CFC4229F}"/>
              </a:ext>
            </a:extLst>
          </p:cNvPr>
          <p:cNvSpPr txBox="1"/>
          <p:nvPr/>
        </p:nvSpPr>
        <p:spPr>
          <a:xfrm>
            <a:off x="736642" y="3092086"/>
            <a:ext cx="510059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/>
              <a:t>Splitting data into training and testing with 80/20 ratio</a:t>
            </a:r>
            <a:endParaRPr lang="en-U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258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C59B254-E6C1-5F8F-7FE8-EE31E6893FF2}"/>
              </a:ext>
            </a:extLst>
          </p:cNvPr>
          <p:cNvSpPr txBox="1"/>
          <p:nvPr/>
        </p:nvSpPr>
        <p:spPr>
          <a:xfrm>
            <a:off x="742297" y="267494"/>
            <a:ext cx="297194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/>
                <a:cs typeface="Aharoni"/>
              </a:rPr>
              <a:t>Model - Naïve Bayes</a:t>
            </a:r>
            <a:endParaRPr lang="en-US" sz="2000" b="1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AB8F3F1-8856-17BC-9EC1-4BB813338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31" y="1654593"/>
            <a:ext cx="5242092" cy="2837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408DD7-F91F-EBE5-EB6F-8DA26A06C365}"/>
              </a:ext>
            </a:extLst>
          </p:cNvPr>
          <p:cNvSpPr txBox="1"/>
          <p:nvPr/>
        </p:nvSpPr>
        <p:spPr>
          <a:xfrm>
            <a:off x="655044" y="1111959"/>
            <a:ext cx="6109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The first NLP technique we used for sentiment analysis was </a:t>
            </a:r>
            <a:r>
              <a:rPr lang="en-US" sz="1600" b="1"/>
              <a:t>Naïve Bayes</a:t>
            </a:r>
            <a:endParaRPr lang="en-US" sz="1600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909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C59B254-E6C1-5F8F-7FE8-EE31E6893FF2}"/>
              </a:ext>
            </a:extLst>
          </p:cNvPr>
          <p:cNvSpPr txBox="1"/>
          <p:nvPr/>
        </p:nvSpPr>
        <p:spPr>
          <a:xfrm>
            <a:off x="742297" y="267494"/>
            <a:ext cx="230519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/>
                <a:cs typeface="Aharoni"/>
              </a:rPr>
              <a:t>Model - SVM</a:t>
            </a:r>
            <a:endParaRPr lang="en-US" sz="2000" b="1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0490A654-B3AC-4B42-1586-B02C4429E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36" y="1666252"/>
            <a:ext cx="4995537" cy="26782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DE240E-27FF-8E15-CAB7-D04BE3FC71B6}"/>
              </a:ext>
            </a:extLst>
          </p:cNvPr>
          <p:cNvSpPr txBox="1"/>
          <p:nvPr/>
        </p:nvSpPr>
        <p:spPr>
          <a:xfrm>
            <a:off x="742940" y="1111959"/>
            <a:ext cx="585624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The second NLP technique we used for sentiment analysis was </a:t>
            </a:r>
            <a:r>
              <a:rPr lang="en-US" sz="1600" b="1"/>
              <a:t>SVM</a:t>
            </a:r>
            <a:endParaRPr lang="en-US" sz="1600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518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3153145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800" b="1">
                <a:latin typeface="Arial Black"/>
                <a:ea typeface="MS Song"/>
              </a:rPr>
              <a:t>Model Evaluation 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06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307089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FD5021-F789-D465-A135-F7292BA9511D}"/>
              </a:ext>
            </a:extLst>
          </p:cNvPr>
          <p:cNvSpPr txBox="1"/>
          <p:nvPr/>
        </p:nvSpPr>
        <p:spPr>
          <a:xfrm>
            <a:off x="742297" y="267494"/>
            <a:ext cx="4711929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/>
                <a:cs typeface="Aharoni"/>
              </a:rPr>
              <a:t>Model Evaluation - Naïve Bayes</a:t>
            </a:r>
            <a:endParaRPr lang="en-US" sz="2000" b="1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3" descr="Calendar&#10;&#10;Description automatically generated">
            <a:extLst>
              <a:ext uri="{FF2B5EF4-FFF2-40B4-BE49-F238E27FC236}">
                <a16:creationId xmlns:a16="http://schemas.microsoft.com/office/drawing/2014/main" id="{3989DFD4-E3B0-5A34-E1F4-96E3F1880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77" y="1805422"/>
            <a:ext cx="4495118" cy="2807880"/>
          </a:xfrm>
          <a:prstGeom prst="rect">
            <a:avLst/>
          </a:prstGeom>
        </p:spPr>
      </p:pic>
      <p:pic>
        <p:nvPicPr>
          <p:cNvPr id="4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6C685930-D00B-9418-3250-46BBACEE3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385" y="1806327"/>
            <a:ext cx="3735884" cy="30697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1FA132-DC57-9A04-3991-FDF13B0DCEB3}"/>
              </a:ext>
            </a:extLst>
          </p:cNvPr>
          <p:cNvSpPr txBox="1"/>
          <p:nvPr/>
        </p:nvSpPr>
        <p:spPr>
          <a:xfrm>
            <a:off x="233139" y="1287805"/>
            <a:ext cx="4502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/>
              <a:t>Classification Report</a:t>
            </a:r>
            <a:endParaRPr lang="en-US" sz="1600" b="1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A290B-0FBB-E861-1DC4-B02028BE81E8}"/>
              </a:ext>
            </a:extLst>
          </p:cNvPr>
          <p:cNvSpPr txBox="1"/>
          <p:nvPr/>
        </p:nvSpPr>
        <p:spPr>
          <a:xfrm>
            <a:off x="4733526" y="1287804"/>
            <a:ext cx="4502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/>
              <a:t>Confusion Matrix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42878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FD5021-F789-D465-A135-F7292BA9511D}"/>
              </a:ext>
            </a:extLst>
          </p:cNvPr>
          <p:cNvSpPr txBox="1"/>
          <p:nvPr/>
        </p:nvSpPr>
        <p:spPr>
          <a:xfrm>
            <a:off x="742297" y="267494"/>
            <a:ext cx="4711929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/>
                <a:cs typeface="Aharoni"/>
              </a:rPr>
              <a:t>Model Evaluation - SVM</a:t>
            </a:r>
            <a:endParaRPr lang="en-US" sz="2000" b="1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4" descr="Calendar&#10;&#10;Description automatically generated">
            <a:extLst>
              <a:ext uri="{FF2B5EF4-FFF2-40B4-BE49-F238E27FC236}">
                <a16:creationId xmlns:a16="http://schemas.microsoft.com/office/drawing/2014/main" id="{77E68F27-D72C-9800-6A9D-8B1FAE116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21" y="1742744"/>
            <a:ext cx="4561741" cy="2810898"/>
          </a:xfrm>
          <a:prstGeom prst="rect">
            <a:avLst/>
          </a:prstGeom>
        </p:spPr>
      </p:pic>
      <p:pic>
        <p:nvPicPr>
          <p:cNvPr id="3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83509511-6D94-18E0-2DAA-C57FAD4D9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795" y="1788879"/>
            <a:ext cx="3683130" cy="3060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79B9FB-6F3B-843C-06D2-A491677835AD}"/>
              </a:ext>
            </a:extLst>
          </p:cNvPr>
          <p:cNvSpPr txBox="1"/>
          <p:nvPr/>
        </p:nvSpPr>
        <p:spPr>
          <a:xfrm>
            <a:off x="233139" y="1287805"/>
            <a:ext cx="4502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/>
              <a:t>Classification Report</a:t>
            </a:r>
            <a:endParaRPr lang="en-US" sz="1600" b="1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F6117D-0A86-DEBF-4C79-165044B559F5}"/>
              </a:ext>
            </a:extLst>
          </p:cNvPr>
          <p:cNvSpPr txBox="1"/>
          <p:nvPr/>
        </p:nvSpPr>
        <p:spPr>
          <a:xfrm>
            <a:off x="4733526" y="1287804"/>
            <a:ext cx="4502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/>
              <a:t>Confusion Matrix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647715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1"/>
            <a:ext cx="3153145" cy="1008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Conclusion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07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285999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3153145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Introduction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01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421698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5">
            <a:extLst>
              <a:ext uri="{FF2B5EF4-FFF2-40B4-BE49-F238E27FC236}">
                <a16:creationId xmlns:a16="http://schemas.microsoft.com/office/drawing/2014/main" id="{C36BF16E-8CF0-38A5-66B2-868576D7A3DE}"/>
              </a:ext>
            </a:extLst>
          </p:cNvPr>
          <p:cNvSpPr/>
          <p:nvPr/>
        </p:nvSpPr>
        <p:spPr>
          <a:xfrm>
            <a:off x="457200" y="1129553"/>
            <a:ext cx="4060821" cy="38368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8" tIns="34270" rIns="68538" bIns="34270" rtlCol="0" anchor="ctr"/>
          <a:lstStyle/>
          <a:p>
            <a:pPr algn="ctr"/>
            <a:endParaRPr lang="zh-CN" altLang="en-US" sz="1799"/>
          </a:p>
        </p:txBody>
      </p:sp>
      <p:sp>
        <p:nvSpPr>
          <p:cNvPr id="4" name="矩形 18">
            <a:extLst>
              <a:ext uri="{FF2B5EF4-FFF2-40B4-BE49-F238E27FC236}">
                <a16:creationId xmlns:a16="http://schemas.microsoft.com/office/drawing/2014/main" id="{B71F5869-2348-8C65-6089-A306935E0F08}"/>
              </a:ext>
            </a:extLst>
          </p:cNvPr>
          <p:cNvSpPr/>
          <p:nvPr/>
        </p:nvSpPr>
        <p:spPr>
          <a:xfrm>
            <a:off x="4625980" y="1129553"/>
            <a:ext cx="3971173" cy="3836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8" tIns="34270" rIns="68538" bIns="34270" rtlCol="0" anchor="ctr"/>
          <a:lstStyle/>
          <a:p>
            <a:pPr algn="ctr"/>
            <a:endParaRPr lang="zh-CN" altLang="en-US" sz="1799"/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07B1178E-3A95-0FD8-8E17-2390DBCFF447}"/>
              </a:ext>
            </a:extLst>
          </p:cNvPr>
          <p:cNvSpPr txBox="1">
            <a:spLocks/>
          </p:cNvSpPr>
          <p:nvPr/>
        </p:nvSpPr>
        <p:spPr>
          <a:xfrm>
            <a:off x="663388" y="1239818"/>
            <a:ext cx="3102221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en-US" altLang="zh-CN" sz="2000">
                <a:solidFill>
                  <a:schemeClr val="bg1"/>
                </a:solidFill>
                <a:latin typeface="+mj-lt"/>
                <a:ea typeface="微软雅黑" pitchFamily="34" charset="-122"/>
                <a:sym typeface="Arial" pitchFamily="34" charset="0"/>
              </a:rPr>
              <a:t>Exploratory 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11CEE-3A3D-F211-7952-33CD683EAAB5}"/>
              </a:ext>
            </a:extLst>
          </p:cNvPr>
          <p:cNvSpPr txBox="1"/>
          <p:nvPr/>
        </p:nvSpPr>
        <p:spPr>
          <a:xfrm>
            <a:off x="824753" y="1803908"/>
            <a:ext cx="3722870" cy="2285201"/>
          </a:xfrm>
          <a:prstGeom prst="rect">
            <a:avLst/>
          </a:prstGeom>
          <a:noFill/>
        </p:spPr>
        <p:txBody>
          <a:bodyPr wrap="square" lIns="68538" tIns="34270" rIns="68538" bIns="34270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We can see that by far the biggest reason for negative tweets is customer service issue, and the airline with the most negative tweets is United.</a:t>
            </a:r>
            <a:endParaRPr lang="en-US" sz="24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0989F595-0F0C-5FDC-3463-854D5E8A4456}"/>
              </a:ext>
            </a:extLst>
          </p:cNvPr>
          <p:cNvSpPr txBox="1">
            <a:spLocks/>
          </p:cNvSpPr>
          <p:nvPr/>
        </p:nvSpPr>
        <p:spPr>
          <a:xfrm>
            <a:off x="4749586" y="1239818"/>
            <a:ext cx="3560696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en-US" altLang="zh-CN" sz="2000">
                <a:solidFill>
                  <a:schemeClr val="bg1"/>
                </a:solidFill>
                <a:latin typeface="+mj-lt"/>
                <a:ea typeface="微软雅黑" pitchFamily="34" charset="-122"/>
                <a:sym typeface="Arial" pitchFamily="34" charset="0"/>
              </a:rPr>
              <a:t>Machine Learning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19FA5D-879E-6061-89BF-599423E7D856}"/>
              </a:ext>
            </a:extLst>
          </p:cNvPr>
          <p:cNvSpPr txBox="1"/>
          <p:nvPr/>
        </p:nvSpPr>
        <p:spPr>
          <a:xfrm>
            <a:off x="4987276" y="1803908"/>
            <a:ext cx="2929140" cy="2654532"/>
          </a:xfrm>
          <a:prstGeom prst="rect">
            <a:avLst/>
          </a:prstGeom>
          <a:noFill/>
        </p:spPr>
        <p:txBody>
          <a:bodyPr wrap="square" lIns="68538" tIns="34270" rIns="68538" bIns="34270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The confusion matrix shows that the percentual of true positives is close in all classes, and the model is performing well for each of them.</a:t>
            </a:r>
            <a:endParaRPr lang="en-US" sz="24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629478-ADF5-E49B-7233-81B2B5F725F3}"/>
              </a:ext>
            </a:extLst>
          </p:cNvPr>
          <p:cNvSpPr txBox="1"/>
          <p:nvPr/>
        </p:nvSpPr>
        <p:spPr>
          <a:xfrm>
            <a:off x="742297" y="267494"/>
            <a:ext cx="3390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2069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/>
      <p:bldP spid="7" grpId="0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1"/>
            <a:ext cx="3153145" cy="1008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Future Work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08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2955411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原创作者QQ：598969553            _3"/>
          <p:cNvSpPr/>
          <p:nvPr/>
        </p:nvSpPr>
        <p:spPr>
          <a:xfrm>
            <a:off x="3790950" y="3098800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原创作者QQ：598969553            _4"/>
          <p:cNvSpPr/>
          <p:nvPr/>
        </p:nvSpPr>
        <p:spPr>
          <a:xfrm>
            <a:off x="4268391" y="191651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原创作者QQ：598969553            _5"/>
          <p:cNvSpPr/>
          <p:nvPr/>
        </p:nvSpPr>
        <p:spPr>
          <a:xfrm>
            <a:off x="5562600" y="1329532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原创作者QQ：598969553            _6"/>
          <p:cNvSpPr/>
          <p:nvPr/>
        </p:nvSpPr>
        <p:spPr>
          <a:xfrm>
            <a:off x="6856810" y="191651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原创作者QQ：598969553            _7"/>
          <p:cNvSpPr/>
          <p:nvPr/>
        </p:nvSpPr>
        <p:spPr>
          <a:xfrm>
            <a:off x="7349729" y="3098800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原创作者QQ：598969553            _8"/>
          <p:cNvSpPr/>
          <p:nvPr/>
        </p:nvSpPr>
        <p:spPr>
          <a:xfrm>
            <a:off x="5651898" y="4094164"/>
            <a:ext cx="720328" cy="9644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原创作者QQ：598969553            _9"/>
          <p:cNvSpPr/>
          <p:nvPr/>
        </p:nvSpPr>
        <p:spPr>
          <a:xfrm>
            <a:off x="5655470" y="4253706"/>
            <a:ext cx="719137" cy="952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原创作者QQ：598969553            _10"/>
          <p:cNvSpPr/>
          <p:nvPr/>
        </p:nvSpPr>
        <p:spPr>
          <a:xfrm>
            <a:off x="5649516" y="4407298"/>
            <a:ext cx="720328" cy="952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原创作者QQ：598969553            _11"/>
          <p:cNvSpPr/>
          <p:nvPr/>
        </p:nvSpPr>
        <p:spPr>
          <a:xfrm rot="10800000">
            <a:off x="5803106" y="4551363"/>
            <a:ext cx="410766" cy="152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原创作者QQ：598969553            _12"/>
          <p:cNvSpPr/>
          <p:nvPr/>
        </p:nvSpPr>
        <p:spPr>
          <a:xfrm>
            <a:off x="5295901" y="2784476"/>
            <a:ext cx="1438275" cy="1253729"/>
          </a:xfrm>
          <a:custGeom>
            <a:avLst/>
            <a:gdLst/>
            <a:ahLst/>
            <a:cxnLst/>
            <a:rect l="l" t="t" r="r" b="b"/>
            <a:pathLst>
              <a:path w="1438297" h="1253961">
                <a:moveTo>
                  <a:pt x="709345" y="67"/>
                </a:moveTo>
                <a:cubicBezTo>
                  <a:pt x="1001692" y="-3923"/>
                  <a:pt x="1267354" y="169479"/>
                  <a:pt x="1381366" y="438707"/>
                </a:cubicBezTo>
                <a:cubicBezTo>
                  <a:pt x="1493979" y="704629"/>
                  <a:pt x="1436500" y="1011747"/>
                  <a:pt x="1235753" y="1218380"/>
                </a:cubicBezTo>
                <a:cubicBezTo>
                  <a:pt x="1228463" y="1236727"/>
                  <a:pt x="1210520" y="1249627"/>
                  <a:pt x="1189563" y="1249627"/>
                </a:cubicBezTo>
                <a:cubicBezTo>
                  <a:pt x="1161965" y="1249627"/>
                  <a:pt x="1139593" y="1227255"/>
                  <a:pt x="1139593" y="1199657"/>
                </a:cubicBezTo>
                <a:cubicBezTo>
                  <a:pt x="1139593" y="1182741"/>
                  <a:pt x="1147999" y="1167788"/>
                  <a:pt x="1161387" y="1159497"/>
                </a:cubicBezTo>
                <a:lnTo>
                  <a:pt x="1160988" y="1159099"/>
                </a:lnTo>
                <a:cubicBezTo>
                  <a:pt x="1339859" y="979468"/>
                  <a:pt x="1392172" y="709424"/>
                  <a:pt x="1293318" y="475993"/>
                </a:cubicBezTo>
                <a:cubicBezTo>
                  <a:pt x="1194465" y="242562"/>
                  <a:pt x="964125" y="92215"/>
                  <a:pt x="710649" y="95675"/>
                </a:cubicBezTo>
                <a:cubicBezTo>
                  <a:pt x="457173" y="99135"/>
                  <a:pt x="231023" y="255712"/>
                  <a:pt x="138577" y="491754"/>
                </a:cubicBezTo>
                <a:cubicBezTo>
                  <a:pt x="48191" y="722536"/>
                  <a:pt x="103211" y="984362"/>
                  <a:pt x="278147" y="1158443"/>
                </a:cubicBezTo>
                <a:cubicBezTo>
                  <a:pt x="295721" y="1166064"/>
                  <a:pt x="307932" y="1183602"/>
                  <a:pt x="307932" y="1203991"/>
                </a:cubicBezTo>
                <a:cubicBezTo>
                  <a:pt x="307932" y="1231589"/>
                  <a:pt x="285560" y="1253961"/>
                  <a:pt x="257962" y="1253961"/>
                </a:cubicBezTo>
                <a:cubicBezTo>
                  <a:pt x="244659" y="1253961"/>
                  <a:pt x="232570" y="1248763"/>
                  <a:pt x="223786" y="1240106"/>
                </a:cubicBezTo>
                <a:lnTo>
                  <a:pt x="223615" y="1240286"/>
                </a:lnTo>
                <a:lnTo>
                  <a:pt x="222931" y="1239529"/>
                </a:lnTo>
                <a:cubicBezTo>
                  <a:pt x="222653" y="1239352"/>
                  <a:pt x="222426" y="1239124"/>
                  <a:pt x="222283" y="1238813"/>
                </a:cubicBezTo>
                <a:cubicBezTo>
                  <a:pt x="11426" y="1037418"/>
                  <a:pt x="-56835" y="728509"/>
                  <a:pt x="49546" y="456885"/>
                </a:cubicBezTo>
                <a:cubicBezTo>
                  <a:pt x="156168" y="184646"/>
                  <a:pt x="416999" y="4058"/>
                  <a:pt x="709345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原创作者QQ：598969553            _13"/>
          <p:cNvSpPr/>
          <p:nvPr/>
        </p:nvSpPr>
        <p:spPr>
          <a:xfrm>
            <a:off x="4811317" y="3526236"/>
            <a:ext cx="352425" cy="9644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原创作者QQ：598969553            _14"/>
          <p:cNvSpPr/>
          <p:nvPr/>
        </p:nvSpPr>
        <p:spPr>
          <a:xfrm rot="2700000">
            <a:off x="5073850" y="2831505"/>
            <a:ext cx="352425" cy="9644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原创作者QQ：598969553            _15"/>
          <p:cNvSpPr/>
          <p:nvPr/>
        </p:nvSpPr>
        <p:spPr>
          <a:xfrm rot="18900000" flipH="1">
            <a:off x="6591301" y="2816623"/>
            <a:ext cx="352425" cy="952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原创作者QQ：598969553            _16"/>
          <p:cNvSpPr/>
          <p:nvPr/>
        </p:nvSpPr>
        <p:spPr>
          <a:xfrm>
            <a:off x="6866336" y="3536952"/>
            <a:ext cx="352425" cy="964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原创作者QQ：598969553            _17"/>
          <p:cNvSpPr/>
          <p:nvPr/>
        </p:nvSpPr>
        <p:spPr>
          <a:xfrm rot="5400000">
            <a:off x="5843589" y="2458244"/>
            <a:ext cx="352425" cy="952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原创作者QQ：598969553            _18"/>
          <p:cNvSpPr txBox="1"/>
          <p:nvPr/>
        </p:nvSpPr>
        <p:spPr>
          <a:xfrm>
            <a:off x="5481639" y="3246439"/>
            <a:ext cx="1140619" cy="561975"/>
          </a:xfrm>
          <a:prstGeom prst="rect">
            <a:avLst/>
          </a:prstGeom>
          <a:noFill/>
        </p:spPr>
        <p:txBody>
          <a:bodyPr wrap="none" lIns="68574" tIns="34286" rIns="68574" bIns="34286">
            <a:spAutoFit/>
          </a:bodyPr>
          <a:lstStyle/>
          <a:p>
            <a:pPr algn="r">
              <a:defRPr/>
            </a:pPr>
            <a:r>
              <a:rPr lang="en-US" altLang="zh-CN" sz="3200">
                <a:solidFill>
                  <a:srgbClr val="000000"/>
                </a:solidFill>
                <a:latin typeface="Arial Rounded MT Bold" pitchFamily="34" charset="0"/>
              </a:rPr>
              <a:t>IDEA</a:t>
            </a:r>
            <a:endParaRPr lang="zh-CN" altLang="en-US" sz="3200">
              <a:solidFill>
                <a:srgbClr val="000000"/>
              </a:solidFill>
              <a:latin typeface="Arial Rounded MT Bold" pitchFamily="34" charset="0"/>
            </a:endParaRPr>
          </a:p>
        </p:txBody>
      </p:sp>
      <p:sp>
        <p:nvSpPr>
          <p:cNvPr id="22" name="原创作者QQ：598969553            _21"/>
          <p:cNvSpPr txBox="1"/>
          <p:nvPr/>
        </p:nvSpPr>
        <p:spPr>
          <a:xfrm>
            <a:off x="381386" y="822123"/>
            <a:ext cx="3522009" cy="4152347"/>
          </a:xfrm>
          <a:prstGeom prst="rect">
            <a:avLst/>
          </a:prstGeom>
          <a:noFill/>
        </p:spPr>
        <p:txBody>
          <a:bodyPr wrap="square" lIns="68574" tIns="34286" rIns="68574" bIns="34286">
            <a:spAutoFit/>
          </a:bodyPr>
          <a:lstStyle>
            <a:defPPr>
              <a:defRPr lang="zh-CN"/>
            </a:defPPr>
            <a:lvl1pPr>
              <a:defRPr sz="1000">
                <a:solidFill>
                  <a:srgbClr val="232B36"/>
                </a:solidFill>
                <a:latin typeface="Segoe UI Light" pitchFamily="34" charset="0"/>
              </a:defRPr>
            </a:lvl1pPr>
          </a:lstStyle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Which percentage of airline passengers are satisfied? Does it vary by customer type? What about type of travel?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is the customer profile for a repeating airline passenger?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Does flight distance affect customer preferences or flight patterns?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Which factors contribute to customer satisfaction the most? What about dissatisfaction?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kern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trend analysis system to track the trends in a particular geographical location. This will help business organizations to target the right people in the right places to build their brand values. </a:t>
            </a:r>
          </a:p>
        </p:txBody>
      </p:sp>
      <p:sp>
        <p:nvSpPr>
          <p:cNvPr id="22551" name="原创作者QQ：598969553            _22"/>
          <p:cNvSpPr txBox="1">
            <a:spLocks noChangeArrowheads="1"/>
          </p:cNvSpPr>
          <p:nvPr/>
        </p:nvSpPr>
        <p:spPr bwMode="auto">
          <a:xfrm>
            <a:off x="3988161" y="3355976"/>
            <a:ext cx="499740" cy="25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574" tIns="34286" rIns="68574" bIns="34286">
            <a:spAutoFit/>
          </a:bodyPr>
          <a:lstStyle/>
          <a:p>
            <a:pPr algn="ctr"/>
            <a:r>
              <a:rPr lang="en-US" altLang="zh-CN" sz="1200">
                <a:solidFill>
                  <a:schemeClr val="bg1"/>
                </a:solidFill>
                <a:latin typeface="Arial Rounded MT Bold" pitchFamily="34" charset="0"/>
                <a:cs typeface="Arial" pitchFamily="34" charset="0"/>
              </a:rPr>
              <a:t>Type</a:t>
            </a:r>
            <a:endParaRPr lang="zh-CN" altLang="en-US" sz="1200">
              <a:solidFill>
                <a:schemeClr val="bg1"/>
              </a:solidFill>
              <a:latin typeface="Arial Rounded MT Bold" pitchFamily="34" charset="0"/>
              <a:cs typeface="Arial" pitchFamily="34" charset="0"/>
            </a:endParaRPr>
          </a:p>
        </p:txBody>
      </p:sp>
      <p:sp>
        <p:nvSpPr>
          <p:cNvPr id="22552" name="原创作者QQ：598969553            _23"/>
          <p:cNvSpPr txBox="1">
            <a:spLocks noChangeArrowheads="1"/>
          </p:cNvSpPr>
          <p:nvPr/>
        </p:nvSpPr>
        <p:spPr bwMode="auto">
          <a:xfrm>
            <a:off x="4428498" y="2139157"/>
            <a:ext cx="594190" cy="25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574" tIns="34286" rIns="68574" bIns="34286">
            <a:spAutoFit/>
          </a:bodyPr>
          <a:lstStyle/>
          <a:p>
            <a:pPr algn="ctr"/>
            <a:r>
              <a:rPr lang="en-US" altLang="zh-CN" sz="1200">
                <a:solidFill>
                  <a:schemeClr val="bg1"/>
                </a:solidFill>
                <a:latin typeface="Arial Rounded MT Bold" pitchFamily="34" charset="0"/>
                <a:cs typeface="Arial" pitchFamily="34" charset="0"/>
              </a:rPr>
              <a:t>Travel</a:t>
            </a:r>
            <a:endParaRPr lang="zh-CN" altLang="en-US" sz="1200">
              <a:solidFill>
                <a:schemeClr val="bg1"/>
              </a:solidFill>
              <a:latin typeface="Arial Rounded MT Bold" pitchFamily="34" charset="0"/>
              <a:cs typeface="Arial" pitchFamily="34" charset="0"/>
            </a:endParaRPr>
          </a:p>
        </p:txBody>
      </p:sp>
      <p:sp>
        <p:nvSpPr>
          <p:cNvPr id="22553" name="原创作者QQ：598969553            _24"/>
          <p:cNvSpPr txBox="1">
            <a:spLocks noChangeArrowheads="1"/>
          </p:cNvSpPr>
          <p:nvPr/>
        </p:nvSpPr>
        <p:spPr bwMode="auto">
          <a:xfrm>
            <a:off x="5634626" y="1552179"/>
            <a:ext cx="798925" cy="25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574" tIns="34286" rIns="68574" bIns="34286">
            <a:spAutoFit/>
          </a:bodyPr>
          <a:lstStyle/>
          <a:p>
            <a:pPr algn="ctr"/>
            <a:r>
              <a:rPr lang="en-US" altLang="zh-CN" sz="1200">
                <a:solidFill>
                  <a:schemeClr val="bg1"/>
                </a:solidFill>
                <a:latin typeface="Arial Rounded MT Bold" pitchFamily="34" charset="0"/>
                <a:cs typeface="Arial" pitchFamily="34" charset="0"/>
              </a:rPr>
              <a:t>Distance</a:t>
            </a:r>
            <a:endParaRPr lang="zh-CN" altLang="en-US" sz="1200">
              <a:solidFill>
                <a:schemeClr val="bg1"/>
              </a:solidFill>
              <a:latin typeface="Arial Rounded MT Bold" pitchFamily="34" charset="0"/>
              <a:cs typeface="Arial" pitchFamily="34" charset="0"/>
            </a:endParaRPr>
          </a:p>
        </p:txBody>
      </p:sp>
      <p:sp>
        <p:nvSpPr>
          <p:cNvPr id="22554" name="原创作者QQ：598969553            _25"/>
          <p:cNvSpPr txBox="1">
            <a:spLocks noChangeArrowheads="1"/>
          </p:cNvSpPr>
          <p:nvPr/>
        </p:nvSpPr>
        <p:spPr bwMode="auto">
          <a:xfrm>
            <a:off x="6929616" y="2129632"/>
            <a:ext cx="785459" cy="25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574" tIns="34286" rIns="68574" bIns="34286">
            <a:spAutoFit/>
          </a:bodyPr>
          <a:lstStyle/>
          <a:p>
            <a:pPr algn="ctr"/>
            <a:r>
              <a:rPr lang="en-US" altLang="zh-CN" sz="1200">
                <a:solidFill>
                  <a:schemeClr val="bg1"/>
                </a:solidFill>
                <a:latin typeface="Arial Rounded MT Bold" pitchFamily="34" charset="0"/>
                <a:cs typeface="Arial" pitchFamily="34" charset="0"/>
              </a:rPr>
              <a:t>Location</a:t>
            </a:r>
            <a:endParaRPr lang="zh-CN" altLang="en-US" sz="1200">
              <a:solidFill>
                <a:schemeClr val="bg1"/>
              </a:solidFill>
              <a:latin typeface="Arial Rounded MT Bold" pitchFamily="34" charset="0"/>
              <a:cs typeface="Arial" pitchFamily="34" charset="0"/>
            </a:endParaRPr>
          </a:p>
        </p:txBody>
      </p:sp>
      <p:sp>
        <p:nvSpPr>
          <p:cNvPr id="22555" name="原创作者QQ：598969553            _26"/>
          <p:cNvSpPr txBox="1">
            <a:spLocks noChangeArrowheads="1"/>
          </p:cNvSpPr>
          <p:nvPr/>
        </p:nvSpPr>
        <p:spPr bwMode="auto">
          <a:xfrm>
            <a:off x="7530037" y="3325019"/>
            <a:ext cx="572837" cy="25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574" tIns="34286" rIns="68574" bIns="34286">
            <a:spAutoFit/>
          </a:bodyPr>
          <a:lstStyle/>
          <a:p>
            <a:pPr algn="ctr"/>
            <a:r>
              <a:rPr lang="en-US" altLang="zh-CN" sz="1200">
                <a:solidFill>
                  <a:schemeClr val="bg1"/>
                </a:solidFill>
                <a:latin typeface="Arial Rounded MT Bold" pitchFamily="34" charset="0"/>
                <a:cs typeface="Arial" pitchFamily="34" charset="0"/>
              </a:rPr>
              <a:t>Trend</a:t>
            </a:r>
            <a:endParaRPr lang="zh-CN" altLang="en-US" sz="1200">
              <a:solidFill>
                <a:schemeClr val="bg1"/>
              </a:solidFill>
              <a:latin typeface="Arial Rounded MT Bold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68B0BB-A35E-4148-F79C-6A99B61CF9C8}"/>
              </a:ext>
            </a:extLst>
          </p:cNvPr>
          <p:cNvSpPr txBox="1"/>
          <p:nvPr/>
        </p:nvSpPr>
        <p:spPr>
          <a:xfrm>
            <a:off x="742297" y="267494"/>
            <a:ext cx="3390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Future Work</a:t>
            </a:r>
          </a:p>
        </p:txBody>
      </p:sp>
    </p:spTree>
  </p:cSld>
  <p:clrMapOvr>
    <a:masterClrMapping/>
  </p:clrMapOvr>
  <p:transition spd="med" advClick="0">
    <p:rand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ADD9918-2AAA-4A07-B828-5C1F3C6871B9}"/>
              </a:ext>
            </a:extLst>
          </p:cNvPr>
          <p:cNvSpPr/>
          <p:nvPr/>
        </p:nvSpPr>
        <p:spPr>
          <a:xfrm>
            <a:off x="1410" y="0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9C1CB9-B66E-4B3D-8B91-118A67A98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/>
          <a:stretch/>
        </p:blipFill>
        <p:spPr>
          <a:xfrm>
            <a:off x="4224" y="1133312"/>
            <a:ext cx="3523982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9B2EE1-1218-49BE-B3C4-8FE139AB9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64" b="51735"/>
          <a:stretch/>
        </p:blipFill>
        <p:spPr>
          <a:xfrm flipV="1">
            <a:off x="7180313" y="794"/>
            <a:ext cx="1952652" cy="1727659"/>
          </a:xfrm>
          <a:prstGeom prst="rect">
            <a:avLst/>
          </a:prstGeom>
        </p:spPr>
      </p:pic>
      <p:sp>
        <p:nvSpPr>
          <p:cNvPr id="7" name="矩形 259">
            <a:extLst>
              <a:ext uri="{FF2B5EF4-FFF2-40B4-BE49-F238E27FC236}">
                <a16:creationId xmlns:a16="http://schemas.microsoft.com/office/drawing/2014/main" id="{DB35BEA5-C348-4EE3-B9B4-A36D0BF381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192" y="1133312"/>
            <a:ext cx="4033985" cy="681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12" tIns="32506" rIns="65012" bIns="3250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3999" b="1" cap="all" spc="213">
                <a:solidFill>
                  <a:schemeClr val="accent2"/>
                </a:solidFill>
                <a:latin typeface="Arial" panose="020B0604020202020204" pitchFamily="34" charset="0"/>
                <a:ea typeface="MS Song" panose="02010609030101010101" pitchFamily="49" charset="-122"/>
                <a:cs typeface="Arial" panose="020B0604020202020204" pitchFamily="34" charset="0"/>
              </a:rPr>
              <a:t>Thank you</a:t>
            </a:r>
            <a:endParaRPr lang="zh-CN" altLang="en-US" sz="1600" b="1" cap="all" spc="213">
              <a:solidFill>
                <a:schemeClr val="accent2"/>
              </a:solidFill>
              <a:latin typeface="Arial" panose="020B0604020202020204" pitchFamily="34" charset="0"/>
              <a:ea typeface="MS Song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矩形 259">
            <a:extLst>
              <a:ext uri="{FF2B5EF4-FFF2-40B4-BE49-F238E27FC236}">
                <a16:creationId xmlns:a16="http://schemas.microsoft.com/office/drawing/2014/main" id="{E99E1349-CD96-419A-8004-BBB47F6E8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4639" y="2069085"/>
            <a:ext cx="5206863" cy="1419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12" tIns="32506" rIns="65012" bIns="3250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4400" spc="-300">
                <a:solidFill>
                  <a:schemeClr val="accent3"/>
                </a:solidFill>
                <a:latin typeface="Arial Black" pitchFamily="34" charset="0"/>
                <a:ea typeface="MS Song" panose="02010609030101010101" pitchFamily="49" charset="-122"/>
              </a:rPr>
              <a:t>Airlines Sentiment Analysis</a:t>
            </a:r>
            <a:endParaRPr lang="zh-CN" altLang="en-US" sz="4400" spc="-300">
              <a:solidFill>
                <a:schemeClr val="accent3"/>
              </a:solidFill>
              <a:latin typeface="Arial Black" pitchFamily="34" charset="0"/>
              <a:ea typeface="MS Song" panose="02010609030101010101" pitchFamily="49" charset="-122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64E128F2-0F89-4E4F-3F19-48C86B834E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4639" y="3743650"/>
            <a:ext cx="2760406" cy="1231106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Ashutosh Misra 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Jennifer An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Nikhil Shenoy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Ning Chu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Sohaib Ahmed</a:t>
            </a:r>
            <a:endParaRPr lang="en-US" altLang="ko-KR" sz="1600" b="0" noProof="1">
              <a:effectLst/>
              <a:latin typeface="Arial" panose="020B0604020202020204" pitchFamily="34" charset="0"/>
              <a:ea typeface="华文中宋" panose="02010600040101010101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3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900"/>
                            </p:stCondLst>
                            <p:childTnLst>
                              <p:par>
                                <p:cTn id="2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0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17"/>
          <p:cNvSpPr>
            <a:spLocks noEditPoints="1"/>
          </p:cNvSpPr>
          <p:nvPr/>
        </p:nvSpPr>
        <p:spPr bwMode="auto">
          <a:xfrm>
            <a:off x="3362403" y="1526181"/>
            <a:ext cx="438440" cy="350381"/>
          </a:xfrm>
          <a:custGeom>
            <a:avLst/>
            <a:gdLst>
              <a:gd name="T0" fmla="*/ 200 w 400"/>
              <a:gd name="T1" fmla="*/ 120 h 320"/>
              <a:gd name="T2" fmla="*/ 140 w 400"/>
              <a:gd name="T3" fmla="*/ 180 h 320"/>
              <a:gd name="T4" fmla="*/ 200 w 400"/>
              <a:gd name="T5" fmla="*/ 240 h 320"/>
              <a:gd name="T6" fmla="*/ 260 w 400"/>
              <a:gd name="T7" fmla="*/ 180 h 320"/>
              <a:gd name="T8" fmla="*/ 200 w 400"/>
              <a:gd name="T9" fmla="*/ 120 h 320"/>
              <a:gd name="T10" fmla="*/ 360 w 400"/>
              <a:gd name="T11" fmla="*/ 60 h 320"/>
              <a:gd name="T12" fmla="*/ 312 w 400"/>
              <a:gd name="T13" fmla="*/ 60 h 320"/>
              <a:gd name="T14" fmla="*/ 296 w 400"/>
              <a:gd name="T15" fmla="*/ 49 h 320"/>
              <a:gd name="T16" fmla="*/ 284 w 400"/>
              <a:gd name="T17" fmla="*/ 11 h 320"/>
              <a:gd name="T18" fmla="*/ 268 w 400"/>
              <a:gd name="T19" fmla="*/ 0 h 320"/>
              <a:gd name="T20" fmla="*/ 132 w 400"/>
              <a:gd name="T21" fmla="*/ 0 h 320"/>
              <a:gd name="T22" fmla="*/ 116 w 400"/>
              <a:gd name="T23" fmla="*/ 11 h 320"/>
              <a:gd name="T24" fmla="*/ 104 w 400"/>
              <a:gd name="T25" fmla="*/ 49 h 320"/>
              <a:gd name="T26" fmla="*/ 88 w 400"/>
              <a:gd name="T27" fmla="*/ 60 h 320"/>
              <a:gd name="T28" fmla="*/ 40 w 400"/>
              <a:gd name="T29" fmla="*/ 60 h 320"/>
              <a:gd name="T30" fmla="*/ 0 w 400"/>
              <a:gd name="T31" fmla="*/ 100 h 320"/>
              <a:gd name="T32" fmla="*/ 0 w 400"/>
              <a:gd name="T33" fmla="*/ 280 h 320"/>
              <a:gd name="T34" fmla="*/ 40 w 400"/>
              <a:gd name="T35" fmla="*/ 320 h 320"/>
              <a:gd name="T36" fmla="*/ 360 w 400"/>
              <a:gd name="T37" fmla="*/ 320 h 320"/>
              <a:gd name="T38" fmla="*/ 400 w 400"/>
              <a:gd name="T39" fmla="*/ 280 h 320"/>
              <a:gd name="T40" fmla="*/ 400 w 400"/>
              <a:gd name="T41" fmla="*/ 100 h 320"/>
              <a:gd name="T42" fmla="*/ 360 w 400"/>
              <a:gd name="T43" fmla="*/ 60 h 320"/>
              <a:gd name="T44" fmla="*/ 200 w 400"/>
              <a:gd name="T45" fmla="*/ 280 h 320"/>
              <a:gd name="T46" fmla="*/ 100 w 400"/>
              <a:gd name="T47" fmla="*/ 180 h 320"/>
              <a:gd name="T48" fmla="*/ 200 w 400"/>
              <a:gd name="T49" fmla="*/ 80 h 320"/>
              <a:gd name="T50" fmla="*/ 300 w 400"/>
              <a:gd name="T51" fmla="*/ 180 h 320"/>
              <a:gd name="T52" fmla="*/ 200 w 400"/>
              <a:gd name="T53" fmla="*/ 280 h 320"/>
              <a:gd name="T54" fmla="*/ 346 w 400"/>
              <a:gd name="T55" fmla="*/ 128 h 320"/>
              <a:gd name="T56" fmla="*/ 332 w 400"/>
              <a:gd name="T57" fmla="*/ 114 h 320"/>
              <a:gd name="T58" fmla="*/ 346 w 400"/>
              <a:gd name="T59" fmla="*/ 100 h 320"/>
              <a:gd name="T60" fmla="*/ 360 w 400"/>
              <a:gd name="T61" fmla="*/ 114 h 320"/>
              <a:gd name="T62" fmla="*/ 346 w 400"/>
              <a:gd name="T63" fmla="*/ 128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0" h="320">
                <a:moveTo>
                  <a:pt x="200" y="120"/>
                </a:moveTo>
                <a:cubicBezTo>
                  <a:pt x="167" y="120"/>
                  <a:pt x="140" y="147"/>
                  <a:pt x="140" y="180"/>
                </a:cubicBezTo>
                <a:cubicBezTo>
                  <a:pt x="140" y="213"/>
                  <a:pt x="167" y="240"/>
                  <a:pt x="200" y="240"/>
                </a:cubicBezTo>
                <a:cubicBezTo>
                  <a:pt x="233" y="240"/>
                  <a:pt x="260" y="213"/>
                  <a:pt x="260" y="180"/>
                </a:cubicBezTo>
                <a:cubicBezTo>
                  <a:pt x="260" y="147"/>
                  <a:pt x="233" y="120"/>
                  <a:pt x="200" y="120"/>
                </a:cubicBezTo>
                <a:close/>
                <a:moveTo>
                  <a:pt x="360" y="60"/>
                </a:moveTo>
                <a:cubicBezTo>
                  <a:pt x="312" y="60"/>
                  <a:pt x="312" y="60"/>
                  <a:pt x="312" y="60"/>
                </a:cubicBezTo>
                <a:cubicBezTo>
                  <a:pt x="305" y="60"/>
                  <a:pt x="298" y="55"/>
                  <a:pt x="296" y="49"/>
                </a:cubicBezTo>
                <a:cubicBezTo>
                  <a:pt x="284" y="11"/>
                  <a:pt x="284" y="11"/>
                  <a:pt x="284" y="11"/>
                </a:cubicBezTo>
                <a:cubicBezTo>
                  <a:pt x="281" y="5"/>
                  <a:pt x="274" y="0"/>
                  <a:pt x="268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25" y="0"/>
                  <a:pt x="118" y="5"/>
                  <a:pt x="116" y="11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1" y="55"/>
                  <a:pt x="94" y="60"/>
                  <a:pt x="88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18" y="60"/>
                  <a:pt x="0" y="78"/>
                  <a:pt x="0" y="10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360" y="320"/>
                  <a:pt x="360" y="320"/>
                  <a:pt x="360" y="320"/>
                </a:cubicBezTo>
                <a:cubicBezTo>
                  <a:pt x="382" y="320"/>
                  <a:pt x="400" y="302"/>
                  <a:pt x="400" y="280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400" y="78"/>
                  <a:pt x="382" y="60"/>
                  <a:pt x="360" y="60"/>
                </a:cubicBezTo>
                <a:close/>
                <a:moveTo>
                  <a:pt x="200" y="280"/>
                </a:moveTo>
                <a:cubicBezTo>
                  <a:pt x="145" y="280"/>
                  <a:pt x="100" y="235"/>
                  <a:pt x="100" y="180"/>
                </a:cubicBezTo>
                <a:cubicBezTo>
                  <a:pt x="100" y="125"/>
                  <a:pt x="145" y="80"/>
                  <a:pt x="200" y="80"/>
                </a:cubicBezTo>
                <a:cubicBezTo>
                  <a:pt x="255" y="80"/>
                  <a:pt x="300" y="125"/>
                  <a:pt x="300" y="180"/>
                </a:cubicBezTo>
                <a:cubicBezTo>
                  <a:pt x="300" y="235"/>
                  <a:pt x="255" y="280"/>
                  <a:pt x="200" y="280"/>
                </a:cubicBezTo>
                <a:close/>
                <a:moveTo>
                  <a:pt x="346" y="128"/>
                </a:moveTo>
                <a:cubicBezTo>
                  <a:pt x="338" y="128"/>
                  <a:pt x="332" y="122"/>
                  <a:pt x="332" y="114"/>
                </a:cubicBezTo>
                <a:cubicBezTo>
                  <a:pt x="332" y="106"/>
                  <a:pt x="338" y="100"/>
                  <a:pt x="346" y="100"/>
                </a:cubicBezTo>
                <a:cubicBezTo>
                  <a:pt x="354" y="100"/>
                  <a:pt x="360" y="106"/>
                  <a:pt x="360" y="114"/>
                </a:cubicBezTo>
                <a:cubicBezTo>
                  <a:pt x="360" y="122"/>
                  <a:pt x="354" y="128"/>
                  <a:pt x="346" y="1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22"/>
          <p:cNvSpPr>
            <a:spLocks noEditPoints="1"/>
          </p:cNvSpPr>
          <p:nvPr/>
        </p:nvSpPr>
        <p:spPr bwMode="auto">
          <a:xfrm>
            <a:off x="5529415" y="1462923"/>
            <a:ext cx="388755" cy="388235"/>
          </a:xfrm>
          <a:custGeom>
            <a:avLst/>
            <a:gdLst>
              <a:gd name="T0" fmla="*/ 287 w 316"/>
              <a:gd name="T1" fmla="*/ 29 h 316"/>
              <a:gd name="T2" fmla="*/ 236 w 316"/>
              <a:gd name="T3" fmla="*/ 4 h 316"/>
              <a:gd name="T4" fmla="*/ 135 w 316"/>
              <a:gd name="T5" fmla="*/ 105 h 316"/>
              <a:gd name="T6" fmla="*/ 20 w 316"/>
              <a:gd name="T7" fmla="*/ 221 h 316"/>
              <a:gd name="T8" fmla="*/ 0 w 316"/>
              <a:gd name="T9" fmla="*/ 316 h 316"/>
              <a:gd name="T10" fmla="*/ 95 w 316"/>
              <a:gd name="T11" fmla="*/ 296 h 316"/>
              <a:gd name="T12" fmla="*/ 210 w 316"/>
              <a:gd name="T13" fmla="*/ 180 h 316"/>
              <a:gd name="T14" fmla="*/ 312 w 316"/>
              <a:gd name="T15" fmla="*/ 79 h 316"/>
              <a:gd name="T16" fmla="*/ 287 w 316"/>
              <a:gd name="T17" fmla="*/ 29 h 316"/>
              <a:gd name="T18" fmla="*/ 89 w 316"/>
              <a:gd name="T19" fmla="*/ 284 h 316"/>
              <a:gd name="T20" fmla="*/ 57 w 316"/>
              <a:gd name="T21" fmla="*/ 291 h 316"/>
              <a:gd name="T22" fmla="*/ 43 w 316"/>
              <a:gd name="T23" fmla="*/ 273 h 316"/>
              <a:gd name="T24" fmla="*/ 24 w 316"/>
              <a:gd name="T25" fmla="*/ 259 h 316"/>
              <a:gd name="T26" fmla="*/ 31 w 316"/>
              <a:gd name="T27" fmla="*/ 226 h 316"/>
              <a:gd name="T28" fmla="*/ 41 w 316"/>
              <a:gd name="T29" fmla="*/ 217 h 316"/>
              <a:gd name="T30" fmla="*/ 78 w 316"/>
              <a:gd name="T31" fmla="*/ 237 h 316"/>
              <a:gd name="T32" fmla="*/ 99 w 316"/>
              <a:gd name="T33" fmla="*/ 275 h 316"/>
              <a:gd name="T34" fmla="*/ 89 w 316"/>
              <a:gd name="T35" fmla="*/ 284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6" h="316">
                <a:moveTo>
                  <a:pt x="287" y="29"/>
                </a:moveTo>
                <a:cubicBezTo>
                  <a:pt x="258" y="0"/>
                  <a:pt x="236" y="4"/>
                  <a:pt x="236" y="4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20" y="221"/>
                  <a:pt x="20" y="221"/>
                  <a:pt x="20" y="221"/>
                </a:cubicBezTo>
                <a:cubicBezTo>
                  <a:pt x="0" y="316"/>
                  <a:pt x="0" y="316"/>
                  <a:pt x="0" y="316"/>
                </a:cubicBezTo>
                <a:cubicBezTo>
                  <a:pt x="95" y="296"/>
                  <a:pt x="95" y="296"/>
                  <a:pt x="95" y="296"/>
                </a:cubicBezTo>
                <a:cubicBezTo>
                  <a:pt x="210" y="180"/>
                  <a:pt x="210" y="180"/>
                  <a:pt x="210" y="180"/>
                </a:cubicBezTo>
                <a:cubicBezTo>
                  <a:pt x="312" y="79"/>
                  <a:pt x="312" y="79"/>
                  <a:pt x="312" y="79"/>
                </a:cubicBezTo>
                <a:cubicBezTo>
                  <a:pt x="312" y="79"/>
                  <a:pt x="316" y="58"/>
                  <a:pt x="287" y="29"/>
                </a:cubicBezTo>
                <a:close/>
                <a:moveTo>
                  <a:pt x="89" y="284"/>
                </a:moveTo>
                <a:cubicBezTo>
                  <a:pt x="57" y="291"/>
                  <a:pt x="57" y="291"/>
                  <a:pt x="57" y="291"/>
                </a:cubicBezTo>
                <a:cubicBezTo>
                  <a:pt x="54" y="285"/>
                  <a:pt x="50" y="280"/>
                  <a:pt x="43" y="273"/>
                </a:cubicBezTo>
                <a:cubicBezTo>
                  <a:pt x="36" y="266"/>
                  <a:pt x="30" y="262"/>
                  <a:pt x="24" y="259"/>
                </a:cubicBezTo>
                <a:cubicBezTo>
                  <a:pt x="31" y="226"/>
                  <a:pt x="31" y="226"/>
                  <a:pt x="31" y="226"/>
                </a:cubicBezTo>
                <a:cubicBezTo>
                  <a:pt x="41" y="217"/>
                  <a:pt x="41" y="217"/>
                  <a:pt x="41" y="217"/>
                </a:cubicBezTo>
                <a:cubicBezTo>
                  <a:pt x="41" y="217"/>
                  <a:pt x="58" y="217"/>
                  <a:pt x="78" y="237"/>
                </a:cubicBezTo>
                <a:cubicBezTo>
                  <a:pt x="98" y="257"/>
                  <a:pt x="99" y="275"/>
                  <a:pt x="99" y="275"/>
                </a:cubicBezTo>
                <a:lnTo>
                  <a:pt x="89" y="2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27"/>
          <p:cNvSpPr>
            <a:spLocks noEditPoints="1"/>
          </p:cNvSpPr>
          <p:nvPr/>
        </p:nvSpPr>
        <p:spPr bwMode="auto">
          <a:xfrm>
            <a:off x="7500682" y="1462923"/>
            <a:ext cx="517455" cy="369770"/>
          </a:xfrm>
          <a:custGeom>
            <a:avLst/>
            <a:gdLst>
              <a:gd name="T0" fmla="*/ 392 w 392"/>
              <a:gd name="T1" fmla="*/ 40 h 280"/>
              <a:gd name="T2" fmla="*/ 392 w 392"/>
              <a:gd name="T3" fmla="*/ 16 h 280"/>
              <a:gd name="T4" fmla="*/ 376 w 392"/>
              <a:gd name="T5" fmla="*/ 0 h 280"/>
              <a:gd name="T6" fmla="*/ 16 w 392"/>
              <a:gd name="T7" fmla="*/ 0 h 280"/>
              <a:gd name="T8" fmla="*/ 0 w 392"/>
              <a:gd name="T9" fmla="*/ 16 h 280"/>
              <a:gd name="T10" fmla="*/ 0 w 392"/>
              <a:gd name="T11" fmla="*/ 40 h 280"/>
              <a:gd name="T12" fmla="*/ 40 w 392"/>
              <a:gd name="T13" fmla="*/ 40 h 280"/>
              <a:gd name="T14" fmla="*/ 40 w 392"/>
              <a:gd name="T15" fmla="*/ 80 h 280"/>
              <a:gd name="T16" fmla="*/ 0 w 392"/>
              <a:gd name="T17" fmla="*/ 80 h 280"/>
              <a:gd name="T18" fmla="*/ 0 w 392"/>
              <a:gd name="T19" fmla="*/ 120 h 280"/>
              <a:gd name="T20" fmla="*/ 40 w 392"/>
              <a:gd name="T21" fmla="*/ 120 h 280"/>
              <a:gd name="T22" fmla="*/ 40 w 392"/>
              <a:gd name="T23" fmla="*/ 160 h 280"/>
              <a:gd name="T24" fmla="*/ 0 w 392"/>
              <a:gd name="T25" fmla="*/ 160 h 280"/>
              <a:gd name="T26" fmla="*/ 0 w 392"/>
              <a:gd name="T27" fmla="*/ 200 h 280"/>
              <a:gd name="T28" fmla="*/ 40 w 392"/>
              <a:gd name="T29" fmla="*/ 200 h 280"/>
              <a:gd name="T30" fmla="*/ 40 w 392"/>
              <a:gd name="T31" fmla="*/ 240 h 280"/>
              <a:gd name="T32" fmla="*/ 0 w 392"/>
              <a:gd name="T33" fmla="*/ 240 h 280"/>
              <a:gd name="T34" fmla="*/ 0 w 392"/>
              <a:gd name="T35" fmla="*/ 264 h 280"/>
              <a:gd name="T36" fmla="*/ 16 w 392"/>
              <a:gd name="T37" fmla="*/ 280 h 280"/>
              <a:gd name="T38" fmla="*/ 376 w 392"/>
              <a:gd name="T39" fmla="*/ 280 h 280"/>
              <a:gd name="T40" fmla="*/ 392 w 392"/>
              <a:gd name="T41" fmla="*/ 264 h 280"/>
              <a:gd name="T42" fmla="*/ 392 w 392"/>
              <a:gd name="T43" fmla="*/ 240 h 280"/>
              <a:gd name="T44" fmla="*/ 352 w 392"/>
              <a:gd name="T45" fmla="*/ 240 h 280"/>
              <a:gd name="T46" fmla="*/ 352 w 392"/>
              <a:gd name="T47" fmla="*/ 200 h 280"/>
              <a:gd name="T48" fmla="*/ 392 w 392"/>
              <a:gd name="T49" fmla="*/ 200 h 280"/>
              <a:gd name="T50" fmla="*/ 392 w 392"/>
              <a:gd name="T51" fmla="*/ 160 h 280"/>
              <a:gd name="T52" fmla="*/ 352 w 392"/>
              <a:gd name="T53" fmla="*/ 160 h 280"/>
              <a:gd name="T54" fmla="*/ 352 w 392"/>
              <a:gd name="T55" fmla="*/ 120 h 280"/>
              <a:gd name="T56" fmla="*/ 392 w 392"/>
              <a:gd name="T57" fmla="*/ 120 h 280"/>
              <a:gd name="T58" fmla="*/ 392 w 392"/>
              <a:gd name="T59" fmla="*/ 80 h 280"/>
              <a:gd name="T60" fmla="*/ 352 w 392"/>
              <a:gd name="T61" fmla="*/ 80 h 280"/>
              <a:gd name="T62" fmla="*/ 352 w 392"/>
              <a:gd name="T63" fmla="*/ 40 h 280"/>
              <a:gd name="T64" fmla="*/ 392 w 392"/>
              <a:gd name="T65" fmla="*/ 40 h 280"/>
              <a:gd name="T66" fmla="*/ 152 w 392"/>
              <a:gd name="T67" fmla="*/ 200 h 280"/>
              <a:gd name="T68" fmla="*/ 152 w 392"/>
              <a:gd name="T69" fmla="*/ 80 h 280"/>
              <a:gd name="T70" fmla="*/ 252 w 392"/>
              <a:gd name="T71" fmla="*/ 140 h 280"/>
              <a:gd name="T72" fmla="*/ 152 w 392"/>
              <a:gd name="T73" fmla="*/ 20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92" h="280">
                <a:moveTo>
                  <a:pt x="392" y="40"/>
                </a:moveTo>
                <a:cubicBezTo>
                  <a:pt x="392" y="16"/>
                  <a:pt x="392" y="16"/>
                  <a:pt x="392" y="16"/>
                </a:cubicBezTo>
                <a:cubicBezTo>
                  <a:pt x="392" y="7"/>
                  <a:pt x="385" y="0"/>
                  <a:pt x="37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40"/>
                  <a:pt x="0" y="40"/>
                  <a:pt x="0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80"/>
                  <a:pt x="40" y="80"/>
                  <a:pt x="40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120"/>
                  <a:pt x="0" y="120"/>
                  <a:pt x="0" y="12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200"/>
                  <a:pt x="0" y="200"/>
                  <a:pt x="0" y="200"/>
                </a:cubicBezTo>
                <a:cubicBezTo>
                  <a:pt x="40" y="200"/>
                  <a:pt x="40" y="200"/>
                  <a:pt x="40" y="200"/>
                </a:cubicBezTo>
                <a:cubicBezTo>
                  <a:pt x="40" y="240"/>
                  <a:pt x="40" y="240"/>
                  <a:pt x="40" y="240"/>
                </a:cubicBezTo>
                <a:cubicBezTo>
                  <a:pt x="0" y="240"/>
                  <a:pt x="0" y="240"/>
                  <a:pt x="0" y="240"/>
                </a:cubicBezTo>
                <a:cubicBezTo>
                  <a:pt x="0" y="264"/>
                  <a:pt x="0" y="264"/>
                  <a:pt x="0" y="264"/>
                </a:cubicBezTo>
                <a:cubicBezTo>
                  <a:pt x="0" y="273"/>
                  <a:pt x="7" y="280"/>
                  <a:pt x="16" y="280"/>
                </a:cubicBezTo>
                <a:cubicBezTo>
                  <a:pt x="376" y="280"/>
                  <a:pt x="376" y="280"/>
                  <a:pt x="376" y="280"/>
                </a:cubicBezTo>
                <a:cubicBezTo>
                  <a:pt x="385" y="280"/>
                  <a:pt x="392" y="273"/>
                  <a:pt x="392" y="264"/>
                </a:cubicBezTo>
                <a:cubicBezTo>
                  <a:pt x="392" y="240"/>
                  <a:pt x="392" y="240"/>
                  <a:pt x="392" y="240"/>
                </a:cubicBezTo>
                <a:cubicBezTo>
                  <a:pt x="352" y="240"/>
                  <a:pt x="352" y="240"/>
                  <a:pt x="352" y="240"/>
                </a:cubicBezTo>
                <a:cubicBezTo>
                  <a:pt x="352" y="200"/>
                  <a:pt x="352" y="200"/>
                  <a:pt x="352" y="200"/>
                </a:cubicBezTo>
                <a:cubicBezTo>
                  <a:pt x="392" y="200"/>
                  <a:pt x="392" y="200"/>
                  <a:pt x="392" y="200"/>
                </a:cubicBezTo>
                <a:cubicBezTo>
                  <a:pt x="392" y="160"/>
                  <a:pt x="392" y="160"/>
                  <a:pt x="392" y="160"/>
                </a:cubicBezTo>
                <a:cubicBezTo>
                  <a:pt x="352" y="160"/>
                  <a:pt x="352" y="160"/>
                  <a:pt x="352" y="160"/>
                </a:cubicBezTo>
                <a:cubicBezTo>
                  <a:pt x="352" y="120"/>
                  <a:pt x="352" y="120"/>
                  <a:pt x="352" y="120"/>
                </a:cubicBezTo>
                <a:cubicBezTo>
                  <a:pt x="392" y="120"/>
                  <a:pt x="392" y="120"/>
                  <a:pt x="392" y="120"/>
                </a:cubicBezTo>
                <a:cubicBezTo>
                  <a:pt x="392" y="80"/>
                  <a:pt x="392" y="80"/>
                  <a:pt x="392" y="80"/>
                </a:cubicBezTo>
                <a:cubicBezTo>
                  <a:pt x="352" y="80"/>
                  <a:pt x="352" y="80"/>
                  <a:pt x="352" y="80"/>
                </a:cubicBezTo>
                <a:cubicBezTo>
                  <a:pt x="352" y="40"/>
                  <a:pt x="352" y="40"/>
                  <a:pt x="352" y="40"/>
                </a:cubicBezTo>
                <a:lnTo>
                  <a:pt x="392" y="40"/>
                </a:lnTo>
                <a:close/>
                <a:moveTo>
                  <a:pt x="152" y="200"/>
                </a:moveTo>
                <a:cubicBezTo>
                  <a:pt x="152" y="80"/>
                  <a:pt x="152" y="80"/>
                  <a:pt x="152" y="80"/>
                </a:cubicBezTo>
                <a:cubicBezTo>
                  <a:pt x="252" y="140"/>
                  <a:pt x="252" y="140"/>
                  <a:pt x="252" y="140"/>
                </a:cubicBezTo>
                <a:lnTo>
                  <a:pt x="152" y="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62"/>
          <p:cNvSpPr>
            <a:spLocks noEditPoints="1"/>
          </p:cNvSpPr>
          <p:nvPr/>
        </p:nvSpPr>
        <p:spPr bwMode="auto">
          <a:xfrm>
            <a:off x="1096219" y="1466429"/>
            <a:ext cx="511637" cy="456145"/>
          </a:xfrm>
          <a:custGeom>
            <a:avLst/>
            <a:gdLst>
              <a:gd name="T0" fmla="*/ 384 w 387"/>
              <a:gd name="T1" fmla="*/ 320 h 345"/>
              <a:gd name="T2" fmla="*/ 347 w 387"/>
              <a:gd name="T3" fmla="*/ 241 h 345"/>
              <a:gd name="T4" fmla="*/ 326 w 387"/>
              <a:gd name="T5" fmla="*/ 226 h 345"/>
              <a:gd name="T6" fmla="*/ 284 w 387"/>
              <a:gd name="T7" fmla="*/ 226 h 345"/>
              <a:gd name="T8" fmla="*/ 284 w 387"/>
              <a:gd name="T9" fmla="*/ 214 h 345"/>
              <a:gd name="T10" fmla="*/ 319 w 387"/>
              <a:gd name="T11" fmla="*/ 214 h 345"/>
              <a:gd name="T12" fmla="*/ 345 w 387"/>
              <a:gd name="T13" fmla="*/ 187 h 345"/>
              <a:gd name="T14" fmla="*/ 345 w 387"/>
              <a:gd name="T15" fmla="*/ 27 h 345"/>
              <a:gd name="T16" fmla="*/ 319 w 387"/>
              <a:gd name="T17" fmla="*/ 0 h 345"/>
              <a:gd name="T18" fmla="*/ 68 w 387"/>
              <a:gd name="T19" fmla="*/ 0 h 345"/>
              <a:gd name="T20" fmla="*/ 42 w 387"/>
              <a:gd name="T21" fmla="*/ 27 h 345"/>
              <a:gd name="T22" fmla="*/ 42 w 387"/>
              <a:gd name="T23" fmla="*/ 187 h 345"/>
              <a:gd name="T24" fmla="*/ 68 w 387"/>
              <a:gd name="T25" fmla="*/ 214 h 345"/>
              <a:gd name="T26" fmla="*/ 102 w 387"/>
              <a:gd name="T27" fmla="*/ 214 h 345"/>
              <a:gd name="T28" fmla="*/ 102 w 387"/>
              <a:gd name="T29" fmla="*/ 226 h 345"/>
              <a:gd name="T30" fmla="*/ 60 w 387"/>
              <a:gd name="T31" fmla="*/ 226 h 345"/>
              <a:gd name="T32" fmla="*/ 39 w 387"/>
              <a:gd name="T33" fmla="*/ 241 h 345"/>
              <a:gd name="T34" fmla="*/ 3 w 387"/>
              <a:gd name="T35" fmla="*/ 320 h 345"/>
              <a:gd name="T36" fmla="*/ 3 w 387"/>
              <a:gd name="T37" fmla="*/ 338 h 345"/>
              <a:gd name="T38" fmla="*/ 16 w 387"/>
              <a:gd name="T39" fmla="*/ 345 h 345"/>
              <a:gd name="T40" fmla="*/ 116 w 387"/>
              <a:gd name="T41" fmla="*/ 345 h 345"/>
              <a:gd name="T42" fmla="*/ 116 w 387"/>
              <a:gd name="T43" fmla="*/ 345 h 345"/>
              <a:gd name="T44" fmla="*/ 193 w 387"/>
              <a:gd name="T45" fmla="*/ 345 h 345"/>
              <a:gd name="T46" fmla="*/ 270 w 387"/>
              <a:gd name="T47" fmla="*/ 345 h 345"/>
              <a:gd name="T48" fmla="*/ 271 w 387"/>
              <a:gd name="T49" fmla="*/ 345 h 345"/>
              <a:gd name="T50" fmla="*/ 370 w 387"/>
              <a:gd name="T51" fmla="*/ 345 h 345"/>
              <a:gd name="T52" fmla="*/ 384 w 387"/>
              <a:gd name="T53" fmla="*/ 338 h 345"/>
              <a:gd name="T54" fmla="*/ 384 w 387"/>
              <a:gd name="T55" fmla="*/ 320 h 345"/>
              <a:gd name="T56" fmla="*/ 64 w 387"/>
              <a:gd name="T57" fmla="*/ 187 h 345"/>
              <a:gd name="T58" fmla="*/ 64 w 387"/>
              <a:gd name="T59" fmla="*/ 27 h 345"/>
              <a:gd name="T60" fmla="*/ 68 w 387"/>
              <a:gd name="T61" fmla="*/ 23 h 345"/>
              <a:gd name="T62" fmla="*/ 319 w 387"/>
              <a:gd name="T63" fmla="*/ 23 h 345"/>
              <a:gd name="T64" fmla="*/ 323 w 387"/>
              <a:gd name="T65" fmla="*/ 27 h 345"/>
              <a:gd name="T66" fmla="*/ 323 w 387"/>
              <a:gd name="T67" fmla="*/ 187 h 345"/>
              <a:gd name="T68" fmla="*/ 319 w 387"/>
              <a:gd name="T69" fmla="*/ 191 h 345"/>
              <a:gd name="T70" fmla="*/ 68 w 387"/>
              <a:gd name="T71" fmla="*/ 191 h 345"/>
              <a:gd name="T72" fmla="*/ 64 w 387"/>
              <a:gd name="T73" fmla="*/ 187 h 345"/>
              <a:gd name="T74" fmla="*/ 256 w 387"/>
              <a:gd name="T75" fmla="*/ 316 h 345"/>
              <a:gd name="T76" fmla="*/ 252 w 387"/>
              <a:gd name="T77" fmla="*/ 318 h 345"/>
              <a:gd name="T78" fmla="*/ 222 w 387"/>
              <a:gd name="T79" fmla="*/ 319 h 345"/>
              <a:gd name="T80" fmla="*/ 210 w 387"/>
              <a:gd name="T81" fmla="*/ 319 h 345"/>
              <a:gd name="T82" fmla="*/ 176 w 387"/>
              <a:gd name="T83" fmla="*/ 319 h 345"/>
              <a:gd name="T84" fmla="*/ 164 w 387"/>
              <a:gd name="T85" fmla="*/ 319 h 345"/>
              <a:gd name="T86" fmla="*/ 135 w 387"/>
              <a:gd name="T87" fmla="*/ 318 h 345"/>
              <a:gd name="T88" fmla="*/ 130 w 387"/>
              <a:gd name="T89" fmla="*/ 316 h 345"/>
              <a:gd name="T90" fmla="*/ 129 w 387"/>
              <a:gd name="T91" fmla="*/ 311 h 345"/>
              <a:gd name="T92" fmla="*/ 134 w 387"/>
              <a:gd name="T93" fmla="*/ 288 h 345"/>
              <a:gd name="T94" fmla="*/ 140 w 387"/>
              <a:gd name="T95" fmla="*/ 283 h 345"/>
              <a:gd name="T96" fmla="*/ 168 w 387"/>
              <a:gd name="T97" fmla="*/ 283 h 345"/>
              <a:gd name="T98" fmla="*/ 218 w 387"/>
              <a:gd name="T99" fmla="*/ 283 h 345"/>
              <a:gd name="T100" fmla="*/ 247 w 387"/>
              <a:gd name="T101" fmla="*/ 283 h 345"/>
              <a:gd name="T102" fmla="*/ 252 w 387"/>
              <a:gd name="T103" fmla="*/ 288 h 345"/>
              <a:gd name="T104" fmla="*/ 257 w 387"/>
              <a:gd name="T105" fmla="*/ 311 h 345"/>
              <a:gd name="T106" fmla="*/ 256 w 387"/>
              <a:gd name="T107" fmla="*/ 316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87" h="345">
                <a:moveTo>
                  <a:pt x="384" y="320"/>
                </a:moveTo>
                <a:cubicBezTo>
                  <a:pt x="347" y="241"/>
                  <a:pt x="347" y="241"/>
                  <a:pt x="347" y="241"/>
                </a:cubicBezTo>
                <a:cubicBezTo>
                  <a:pt x="343" y="232"/>
                  <a:pt x="334" y="226"/>
                  <a:pt x="326" y="226"/>
                </a:cubicBezTo>
                <a:cubicBezTo>
                  <a:pt x="284" y="226"/>
                  <a:pt x="284" y="226"/>
                  <a:pt x="284" y="226"/>
                </a:cubicBezTo>
                <a:cubicBezTo>
                  <a:pt x="284" y="214"/>
                  <a:pt x="284" y="214"/>
                  <a:pt x="284" y="214"/>
                </a:cubicBezTo>
                <a:cubicBezTo>
                  <a:pt x="319" y="214"/>
                  <a:pt x="319" y="214"/>
                  <a:pt x="319" y="214"/>
                </a:cubicBezTo>
                <a:cubicBezTo>
                  <a:pt x="333" y="214"/>
                  <a:pt x="345" y="202"/>
                  <a:pt x="345" y="187"/>
                </a:cubicBezTo>
                <a:cubicBezTo>
                  <a:pt x="345" y="27"/>
                  <a:pt x="345" y="27"/>
                  <a:pt x="345" y="27"/>
                </a:cubicBezTo>
                <a:cubicBezTo>
                  <a:pt x="345" y="12"/>
                  <a:pt x="333" y="0"/>
                  <a:pt x="31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53" y="0"/>
                  <a:pt x="42" y="12"/>
                  <a:pt x="42" y="27"/>
                </a:cubicBezTo>
                <a:cubicBezTo>
                  <a:pt x="42" y="187"/>
                  <a:pt x="42" y="187"/>
                  <a:pt x="42" y="187"/>
                </a:cubicBezTo>
                <a:cubicBezTo>
                  <a:pt x="42" y="202"/>
                  <a:pt x="53" y="214"/>
                  <a:pt x="68" y="214"/>
                </a:cubicBezTo>
                <a:cubicBezTo>
                  <a:pt x="102" y="214"/>
                  <a:pt x="102" y="214"/>
                  <a:pt x="102" y="214"/>
                </a:cubicBezTo>
                <a:cubicBezTo>
                  <a:pt x="102" y="226"/>
                  <a:pt x="102" y="226"/>
                  <a:pt x="102" y="226"/>
                </a:cubicBezTo>
                <a:cubicBezTo>
                  <a:pt x="60" y="226"/>
                  <a:pt x="60" y="226"/>
                  <a:pt x="60" y="226"/>
                </a:cubicBezTo>
                <a:cubicBezTo>
                  <a:pt x="52" y="226"/>
                  <a:pt x="43" y="232"/>
                  <a:pt x="39" y="241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6"/>
                  <a:pt x="0" y="333"/>
                  <a:pt x="3" y="338"/>
                </a:cubicBezTo>
                <a:cubicBezTo>
                  <a:pt x="6" y="342"/>
                  <a:pt x="10" y="345"/>
                  <a:pt x="16" y="345"/>
                </a:cubicBezTo>
                <a:cubicBezTo>
                  <a:pt x="116" y="345"/>
                  <a:pt x="116" y="345"/>
                  <a:pt x="116" y="345"/>
                </a:cubicBezTo>
                <a:cubicBezTo>
                  <a:pt x="116" y="345"/>
                  <a:pt x="116" y="345"/>
                  <a:pt x="116" y="345"/>
                </a:cubicBezTo>
                <a:cubicBezTo>
                  <a:pt x="193" y="345"/>
                  <a:pt x="193" y="345"/>
                  <a:pt x="193" y="345"/>
                </a:cubicBezTo>
                <a:cubicBezTo>
                  <a:pt x="270" y="345"/>
                  <a:pt x="270" y="345"/>
                  <a:pt x="270" y="345"/>
                </a:cubicBezTo>
                <a:cubicBezTo>
                  <a:pt x="270" y="345"/>
                  <a:pt x="271" y="345"/>
                  <a:pt x="271" y="345"/>
                </a:cubicBezTo>
                <a:cubicBezTo>
                  <a:pt x="370" y="345"/>
                  <a:pt x="370" y="345"/>
                  <a:pt x="370" y="345"/>
                </a:cubicBezTo>
                <a:cubicBezTo>
                  <a:pt x="376" y="345"/>
                  <a:pt x="381" y="342"/>
                  <a:pt x="384" y="338"/>
                </a:cubicBezTo>
                <a:cubicBezTo>
                  <a:pt x="387" y="333"/>
                  <a:pt x="387" y="326"/>
                  <a:pt x="384" y="320"/>
                </a:cubicBezTo>
                <a:close/>
                <a:moveTo>
                  <a:pt x="64" y="187"/>
                </a:moveTo>
                <a:cubicBezTo>
                  <a:pt x="64" y="27"/>
                  <a:pt x="64" y="27"/>
                  <a:pt x="64" y="27"/>
                </a:cubicBezTo>
                <a:cubicBezTo>
                  <a:pt x="64" y="25"/>
                  <a:pt x="65" y="23"/>
                  <a:pt x="68" y="23"/>
                </a:cubicBezTo>
                <a:cubicBezTo>
                  <a:pt x="319" y="23"/>
                  <a:pt x="319" y="23"/>
                  <a:pt x="319" y="23"/>
                </a:cubicBezTo>
                <a:cubicBezTo>
                  <a:pt x="321" y="23"/>
                  <a:pt x="323" y="25"/>
                  <a:pt x="323" y="27"/>
                </a:cubicBezTo>
                <a:cubicBezTo>
                  <a:pt x="323" y="187"/>
                  <a:pt x="323" y="187"/>
                  <a:pt x="323" y="187"/>
                </a:cubicBezTo>
                <a:cubicBezTo>
                  <a:pt x="323" y="189"/>
                  <a:pt x="321" y="191"/>
                  <a:pt x="319" y="19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65" y="191"/>
                  <a:pt x="64" y="189"/>
                  <a:pt x="64" y="187"/>
                </a:cubicBezTo>
                <a:close/>
                <a:moveTo>
                  <a:pt x="256" y="316"/>
                </a:moveTo>
                <a:cubicBezTo>
                  <a:pt x="255" y="318"/>
                  <a:pt x="254" y="318"/>
                  <a:pt x="252" y="318"/>
                </a:cubicBezTo>
                <a:cubicBezTo>
                  <a:pt x="222" y="319"/>
                  <a:pt x="222" y="319"/>
                  <a:pt x="222" y="319"/>
                </a:cubicBezTo>
                <a:cubicBezTo>
                  <a:pt x="210" y="319"/>
                  <a:pt x="210" y="319"/>
                  <a:pt x="210" y="319"/>
                </a:cubicBezTo>
                <a:cubicBezTo>
                  <a:pt x="176" y="319"/>
                  <a:pt x="176" y="319"/>
                  <a:pt x="176" y="319"/>
                </a:cubicBezTo>
                <a:cubicBezTo>
                  <a:pt x="164" y="319"/>
                  <a:pt x="164" y="319"/>
                  <a:pt x="164" y="319"/>
                </a:cubicBezTo>
                <a:cubicBezTo>
                  <a:pt x="135" y="318"/>
                  <a:pt x="135" y="318"/>
                  <a:pt x="135" y="318"/>
                </a:cubicBezTo>
                <a:cubicBezTo>
                  <a:pt x="133" y="318"/>
                  <a:pt x="131" y="318"/>
                  <a:pt x="130" y="316"/>
                </a:cubicBezTo>
                <a:cubicBezTo>
                  <a:pt x="129" y="315"/>
                  <a:pt x="129" y="313"/>
                  <a:pt x="129" y="311"/>
                </a:cubicBezTo>
                <a:cubicBezTo>
                  <a:pt x="134" y="288"/>
                  <a:pt x="134" y="288"/>
                  <a:pt x="134" y="288"/>
                </a:cubicBezTo>
                <a:cubicBezTo>
                  <a:pt x="135" y="285"/>
                  <a:pt x="137" y="283"/>
                  <a:pt x="140" y="283"/>
                </a:cubicBezTo>
                <a:cubicBezTo>
                  <a:pt x="168" y="283"/>
                  <a:pt x="168" y="283"/>
                  <a:pt x="168" y="283"/>
                </a:cubicBezTo>
                <a:cubicBezTo>
                  <a:pt x="218" y="283"/>
                  <a:pt x="218" y="283"/>
                  <a:pt x="218" y="283"/>
                </a:cubicBezTo>
                <a:cubicBezTo>
                  <a:pt x="247" y="283"/>
                  <a:pt x="247" y="283"/>
                  <a:pt x="247" y="283"/>
                </a:cubicBezTo>
                <a:cubicBezTo>
                  <a:pt x="249" y="283"/>
                  <a:pt x="251" y="285"/>
                  <a:pt x="252" y="288"/>
                </a:cubicBezTo>
                <a:cubicBezTo>
                  <a:pt x="257" y="311"/>
                  <a:pt x="257" y="311"/>
                  <a:pt x="257" y="311"/>
                </a:cubicBezTo>
                <a:cubicBezTo>
                  <a:pt x="258" y="313"/>
                  <a:pt x="257" y="315"/>
                  <a:pt x="256" y="3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文本框 89"/>
          <p:cNvSpPr txBox="1"/>
          <p:nvPr/>
        </p:nvSpPr>
        <p:spPr>
          <a:xfrm>
            <a:off x="338520" y="2050324"/>
            <a:ext cx="2302816" cy="315469"/>
          </a:xfrm>
          <a:prstGeom prst="rect">
            <a:avLst/>
          </a:prstGeom>
          <a:noFill/>
        </p:spPr>
        <p:txBody>
          <a:bodyPr wrap="square" lIns="68576" tIns="34289" rIns="68576" bIns="34289" rtlCol="0" anchor="t">
            <a:spAutoFit/>
          </a:bodyPr>
          <a:lstStyle/>
          <a:p>
            <a:r>
              <a:rPr lang="en-US" altLang="zh-CN" sz="1600" b="1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  <a:cs typeface="Arial"/>
              </a:rPr>
              <a:t>Products &amp; services</a:t>
            </a:r>
            <a:endParaRPr lang="zh-CN" altLang="en-US" sz="1600" b="1">
              <a:solidFill>
                <a:schemeClr val="bg1">
                  <a:lumMod val="50000"/>
                </a:schemeClr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2756574" y="2040041"/>
            <a:ext cx="1727151" cy="315469"/>
          </a:xfrm>
          <a:prstGeom prst="rect">
            <a:avLst/>
          </a:prstGeom>
          <a:noFill/>
        </p:spPr>
        <p:txBody>
          <a:bodyPr wrap="square" lIns="68576" tIns="34289" rIns="68576" bIns="34289" rtlCol="0" anchor="t">
            <a:spAutoFit/>
          </a:bodyPr>
          <a:lstStyle/>
          <a:p>
            <a:pPr algn="ctr"/>
            <a:r>
              <a:rPr lang="en-US" altLang="zh-CN" sz="1600" b="1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  <a:cs typeface="Arial"/>
              </a:rPr>
              <a:t>Social Media</a:t>
            </a:r>
            <a:endParaRPr lang="zh-CN" altLang="en-US" sz="1600" b="1">
              <a:solidFill>
                <a:schemeClr val="bg1">
                  <a:lumMod val="50000"/>
                </a:schemeClr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4653370" y="2050324"/>
            <a:ext cx="2140847" cy="315469"/>
          </a:xfrm>
          <a:prstGeom prst="rect">
            <a:avLst/>
          </a:prstGeom>
          <a:noFill/>
        </p:spPr>
        <p:txBody>
          <a:bodyPr wrap="square" lIns="68576" tIns="34289" rIns="68576" bIns="34289" rtlCol="0">
            <a:spAutoFit/>
          </a:bodyPr>
          <a:lstStyle/>
          <a:p>
            <a:r>
              <a:rPr lang="en-US" sz="16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Marketing strategies</a:t>
            </a:r>
            <a:endParaRPr lang="zh-CN" altLang="en-US" sz="1600" b="1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3" name="Rectangle 4"/>
          <p:cNvSpPr/>
          <p:nvPr/>
        </p:nvSpPr>
        <p:spPr>
          <a:xfrm flipH="1">
            <a:off x="439284" y="2529579"/>
            <a:ext cx="1828800" cy="23063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Rectangle 4"/>
          <p:cNvSpPr/>
          <p:nvPr/>
        </p:nvSpPr>
        <p:spPr>
          <a:xfrm flipH="1">
            <a:off x="2580132" y="2529579"/>
            <a:ext cx="1828800" cy="2306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5" name="Rectangle 4"/>
          <p:cNvSpPr/>
          <p:nvPr/>
        </p:nvSpPr>
        <p:spPr>
          <a:xfrm flipH="1">
            <a:off x="4653369" y="2529582"/>
            <a:ext cx="1828800" cy="23063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6" name="Rectangle 4"/>
          <p:cNvSpPr/>
          <p:nvPr/>
        </p:nvSpPr>
        <p:spPr>
          <a:xfrm flipH="1">
            <a:off x="6794217" y="2529579"/>
            <a:ext cx="1828800" cy="23063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964671" y="2080306"/>
            <a:ext cx="1691503" cy="315469"/>
          </a:xfrm>
          <a:prstGeom prst="rect">
            <a:avLst/>
          </a:prstGeom>
          <a:noFill/>
        </p:spPr>
        <p:txBody>
          <a:bodyPr wrap="square" lIns="68576" tIns="34289" rIns="68576" bIns="34289" rtlCol="0">
            <a:spAutoFit/>
          </a:bodyPr>
          <a:lstStyle/>
          <a:p>
            <a:r>
              <a:rPr lang="en-US" altLang="zh-CN" sz="16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Management</a:t>
            </a:r>
            <a:endParaRPr lang="zh-CN" altLang="en-US" sz="1600" b="1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68" r="28368"/>
          <a:stretch/>
        </p:blipFill>
        <p:spPr>
          <a:xfrm>
            <a:off x="589302" y="2693350"/>
            <a:ext cx="1528763" cy="1978818"/>
          </a:xfrm>
          <a:custGeom>
            <a:avLst/>
            <a:gdLst>
              <a:gd name="connsiteX0" fmla="*/ 0 w 2038350"/>
              <a:gd name="connsiteY0" fmla="*/ 0 h 2638424"/>
              <a:gd name="connsiteX1" fmla="*/ 2038350 w 2038350"/>
              <a:gd name="connsiteY1" fmla="*/ 0 h 2638424"/>
              <a:gd name="connsiteX2" fmla="*/ 2038350 w 2038350"/>
              <a:gd name="connsiteY2" fmla="*/ 2638424 h 2638424"/>
              <a:gd name="connsiteX3" fmla="*/ 0 w 2038350"/>
              <a:gd name="connsiteY3" fmla="*/ 2638424 h 2638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8350" h="2638424">
                <a:moveTo>
                  <a:pt x="0" y="0"/>
                </a:moveTo>
                <a:lnTo>
                  <a:pt x="2038350" y="0"/>
                </a:lnTo>
                <a:lnTo>
                  <a:pt x="2038350" y="2638424"/>
                </a:lnTo>
                <a:lnTo>
                  <a:pt x="0" y="2638424"/>
                </a:lnTo>
                <a:close/>
              </a:path>
            </a:pathLst>
          </a:cu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2" r="11372"/>
          <a:stretch/>
        </p:blipFill>
        <p:spPr>
          <a:xfrm>
            <a:off x="2579389" y="2529580"/>
            <a:ext cx="1828800" cy="2306374"/>
          </a:xfrm>
          <a:custGeom>
            <a:avLst/>
            <a:gdLst>
              <a:gd name="connsiteX0" fmla="*/ 0 w 2038350"/>
              <a:gd name="connsiteY0" fmla="*/ 0 h 2638403"/>
              <a:gd name="connsiteX1" fmla="*/ 2038350 w 2038350"/>
              <a:gd name="connsiteY1" fmla="*/ 0 h 2638403"/>
              <a:gd name="connsiteX2" fmla="*/ 2038350 w 2038350"/>
              <a:gd name="connsiteY2" fmla="*/ 2638403 h 2638403"/>
              <a:gd name="connsiteX3" fmla="*/ 0 w 2038350"/>
              <a:gd name="connsiteY3" fmla="*/ 2638403 h 2638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8350" h="2638403">
                <a:moveTo>
                  <a:pt x="0" y="0"/>
                </a:moveTo>
                <a:lnTo>
                  <a:pt x="2038350" y="0"/>
                </a:lnTo>
                <a:lnTo>
                  <a:pt x="2038350" y="2638403"/>
                </a:lnTo>
                <a:lnTo>
                  <a:pt x="0" y="2638403"/>
                </a:lnTo>
                <a:close/>
              </a:path>
            </a:pathLst>
          </a:cu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2" r="11372"/>
          <a:stretch/>
        </p:blipFill>
        <p:spPr>
          <a:xfrm>
            <a:off x="4803387" y="2693365"/>
            <a:ext cx="1528763" cy="1978803"/>
          </a:xfrm>
          <a:custGeom>
            <a:avLst/>
            <a:gdLst>
              <a:gd name="connsiteX0" fmla="*/ 0 w 2038350"/>
              <a:gd name="connsiteY0" fmla="*/ 0 h 2638404"/>
              <a:gd name="connsiteX1" fmla="*/ 2038350 w 2038350"/>
              <a:gd name="connsiteY1" fmla="*/ 0 h 2638404"/>
              <a:gd name="connsiteX2" fmla="*/ 2038350 w 2038350"/>
              <a:gd name="connsiteY2" fmla="*/ 2638404 h 2638404"/>
              <a:gd name="connsiteX3" fmla="*/ 0 w 2038350"/>
              <a:gd name="connsiteY3" fmla="*/ 2638404 h 263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8350" h="2638404">
                <a:moveTo>
                  <a:pt x="0" y="0"/>
                </a:moveTo>
                <a:lnTo>
                  <a:pt x="2038350" y="0"/>
                </a:lnTo>
                <a:lnTo>
                  <a:pt x="2038350" y="2638404"/>
                </a:lnTo>
                <a:lnTo>
                  <a:pt x="0" y="2638404"/>
                </a:lnTo>
                <a:close/>
              </a:path>
            </a:pathLst>
          </a:cu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692" b="89868" l="21163" r="80116">
                        <a14:foregroundMark x1="31744" y1="51395" x2="31744" y2="51395"/>
                        <a14:foregroundMark x1="24884" y1="50367" x2="24884" y2="50367"/>
                        <a14:foregroundMark x1="23488" y1="50367" x2="23488" y2="50367"/>
                        <a14:foregroundMark x1="22209" y1="52863" x2="22209" y2="52863"/>
                        <a14:foregroundMark x1="21395" y1="54479" x2="21395" y2="54479"/>
                        <a14:foregroundMark x1="24884" y1="59031" x2="24884" y2="59031"/>
                        <a14:foregroundMark x1="30581" y1="57416" x2="30581" y2="57416"/>
                        <a14:foregroundMark x1="28488" y1="51836" x2="28488" y2="51836"/>
                        <a14:foregroundMark x1="28140" y1="55213" x2="28140" y2="55213"/>
                        <a14:foregroundMark x1="27907" y1="55507" x2="27674" y2="55507"/>
                        <a14:foregroundMark x1="30581" y1="34508" x2="30581" y2="34508"/>
                        <a14:foregroundMark x1="34186" y1="35977" x2="34186" y2="35977"/>
                        <a14:foregroundMark x1="47674" y1="54038" x2="47674" y2="54038"/>
                        <a14:foregroundMark x1="60930" y1="58884" x2="60930" y2="58884"/>
                        <a14:foregroundMark x1="74651" y1="55507" x2="74651" y2="55507"/>
                        <a14:foregroundMark x1="76860" y1="58150" x2="76860" y2="58150"/>
                        <a14:foregroundMark x1="32674" y1="30984" x2="32674" y2="30984"/>
                        <a14:foregroundMark x1="73023" y1="31131" x2="73023" y2="31131"/>
                        <a14:foregroundMark x1="75698" y1="34508" x2="75698" y2="34508"/>
                        <a14:foregroundMark x1="71512" y1="35977" x2="71512" y2="35977"/>
                        <a14:foregroundMark x1="70930" y1="34949" x2="70930" y2="34949"/>
                        <a14:foregroundMark x1="56860" y1="31424" x2="56860" y2="31424"/>
                        <a14:foregroundMark x1="56512" y1="30396" x2="56512" y2="30396"/>
                        <a14:foregroundMark x1="50930" y1="27019" x2="50930" y2="27019"/>
                        <a14:foregroundMark x1="51163" y1="37592" x2="51163" y2="37592"/>
                        <a14:foregroundMark x1="50930" y1="29956" x2="50930" y2="29956"/>
                        <a14:foregroundMark x1="50814" y1="28781" x2="50814" y2="28781"/>
                        <a14:foregroundMark x1="53256" y1="25551" x2="53256" y2="25551"/>
                        <a14:foregroundMark x1="76860" y1="55213" x2="76860" y2="55213"/>
                        <a14:foregroundMark x1="76163" y1="51836" x2="76163" y2="51836"/>
                        <a14:foregroundMark x1="74767" y1="51836" x2="74767" y2="51836"/>
                        <a14:foregroundMark x1="76860" y1="54919" x2="76860" y2="54919"/>
                        <a14:foregroundMark x1="75349" y1="54772" x2="75349" y2="54772"/>
                        <a14:foregroundMark x1="80116" y1="54479" x2="80116" y2="54479"/>
                        <a14:foregroundMark x1="79419" y1="55653" x2="79419" y2="55653"/>
                        <a14:foregroundMark x1="79419" y1="56388" x2="79419" y2="56388"/>
                        <a14:foregroundMark x1="77791" y1="56388" x2="77791" y2="56388"/>
                        <a14:foregroundMark x1="74186" y1="56388" x2="74186" y2="56388"/>
                        <a14:foregroundMark x1="46163" y1="61233" x2="46163" y2="61233"/>
                        <a14:foregroundMark x1="29070" y1="55653" x2="29070" y2="55653"/>
                        <a14:foregroundMark x1="31860" y1="55507" x2="31860" y2="55507"/>
                        <a14:foregroundMark x1="33488" y1="35683" x2="33488" y2="35683"/>
                        <a14:foregroundMark x1="31744" y1="33333" x2="31744" y2="33333"/>
                        <a14:foregroundMark x1="29419" y1="29515" x2="29419" y2="29515"/>
                        <a14:foregroundMark x1="34186" y1="34068" x2="34186" y2="34068"/>
                        <a14:foregroundMark x1="34767" y1="31865" x2="34767" y2="31865"/>
                        <a14:foregroundMark x1="33837" y1="30984" x2="33837" y2="30984"/>
                        <a14:foregroundMark x1="33023" y1="28341" x2="33023" y2="28341"/>
                        <a14:foregroundMark x1="31512" y1="28341" x2="31512" y2="28341"/>
                        <a14:foregroundMark x1="30581" y1="27313" x2="30581" y2="27313"/>
                        <a14:foregroundMark x1="29302" y1="27313" x2="29302" y2="27313"/>
                        <a14:foregroundMark x1="27442" y1="28194" x2="27442" y2="28194"/>
                        <a14:foregroundMark x1="26047" y1="30396" x2="26047" y2="30396"/>
                        <a14:foregroundMark x1="25814" y1="32159" x2="25814" y2="32159"/>
                        <a14:foregroundMark x1="25930" y1="34361" x2="25930" y2="34361"/>
                        <a14:foregroundMark x1="26977" y1="35977" x2="26977" y2="35977"/>
                        <a14:foregroundMark x1="30000" y1="32012" x2="30000" y2="32012"/>
                        <a14:foregroundMark x1="29651" y1="52423" x2="29651" y2="52423"/>
                        <a14:foregroundMark x1="30116" y1="51542" x2="30116" y2="51542"/>
                        <a14:foregroundMark x1="30930" y1="54919" x2="30930" y2="54919"/>
                        <a14:foregroundMark x1="47907" y1="62996" x2="47907" y2="62996"/>
                        <a14:foregroundMark x1="61744" y1="17768" x2="61744" y2="17768"/>
                        <a14:foregroundMark x1="58721" y1="17768" x2="58721" y2="17768"/>
                        <a14:foregroundMark x1="26047" y1="55507" x2="26047" y2="55507"/>
                        <a14:foregroundMark x1="71744" y1="23935" x2="71744" y2="23935"/>
                        <a14:foregroundMark x1="73140" y1="34214" x2="73140" y2="34214"/>
                        <a14:foregroundMark x1="66047" y1="46402" x2="66047" y2="46402"/>
                        <a14:foregroundMark x1="66047" y1="44200" x2="66047" y2="44200"/>
                        <a14:foregroundMark x1="66512" y1="40529" x2="66512" y2="40529"/>
                        <a14:foregroundMark x1="66512" y1="39354" x2="66512" y2="39354"/>
                        <a14:foregroundMark x1="67674" y1="38032" x2="67674" y2="38032"/>
                        <a14:foregroundMark x1="32907" y1="55800" x2="32907" y2="55800"/>
                        <a14:foregroundMark x1="66395" y1="46990" x2="66395" y2="46990"/>
                        <a14:foregroundMark x1="67442" y1="49046" x2="67442" y2="49046"/>
                        <a14:foregroundMark x1="57326" y1="59912" x2="57326" y2="59912"/>
                        <a14:foregroundMark x1="35930" y1="38913" x2="35930" y2="38913"/>
                        <a14:foregroundMark x1="36860" y1="40088" x2="36279" y2="50661"/>
                        <a14:foregroundMark x1="37791" y1="42731" x2="37791" y2="42731"/>
                        <a14:foregroundMark x1="37326" y1="44640" x2="37326" y2="44640"/>
                        <a14:foregroundMark x1="36628" y1="45962" x2="36628" y2="45962"/>
                        <a14:foregroundMark x1="35349" y1="49633" x2="35349" y2="49633"/>
                        <a14:foregroundMark x1="39070" y1="15712" x2="39070" y2="15712"/>
                        <a14:foregroundMark x1="36744" y1="15419" x2="36744" y2="15419"/>
                        <a14:foregroundMark x1="33721" y1="15859" x2="33721" y2="15859"/>
                        <a14:foregroundMark x1="32209" y1="17034" x2="32209" y2="17034"/>
                        <a14:foregroundMark x1="30465" y1="17768" x2="30465" y2="17768"/>
                        <a14:foregroundMark x1="28372" y1="20558" x2="28140" y2="20999"/>
                        <a14:foregroundMark x1="27442" y1="22761" x2="27442" y2="22761"/>
                        <a14:foregroundMark x1="67674" y1="19530" x2="67674" y2="19530"/>
                        <a14:foregroundMark x1="74767" y1="60352" x2="74767" y2="60352"/>
                        <a14:foregroundMark x1="73372" y1="59178" x2="73372" y2="59178"/>
                        <a14:foregroundMark x1="47093" y1="64464" x2="47093" y2="64464"/>
                        <a14:foregroundMark x1="58605" y1="61087" x2="58605" y2="61087"/>
                        <a14:foregroundMark x1="29884" y1="58443" x2="29884" y2="58443"/>
                        <a14:foregroundMark x1="27326" y1="58884" x2="27326" y2="58884"/>
                        <a14:foregroundMark x1="27907" y1="50073" x2="27907" y2="50073"/>
                        <a14:foregroundMark x1="45930" y1="65639" x2="45930" y2="65639"/>
                        <a14:foregroundMark x1="36163" y1="27606" x2="36163" y2="27606"/>
                        <a14:foregroundMark x1="37442" y1="26872" x2="37442" y2="26872"/>
                        <a14:foregroundMark x1="39419" y1="26138" x2="39419" y2="26138"/>
                        <a14:foregroundMark x1="25814" y1="39060" x2="25814" y2="39060"/>
                        <a14:foregroundMark x1="25000" y1="40235" x2="25000" y2="40235"/>
                        <a14:foregroundMark x1="24419" y1="41997" x2="24419" y2="41997"/>
                        <a14:foregroundMark x1="23837" y1="44640" x2="23837" y2="44640"/>
                        <a14:foregroundMark x1="23488" y1="46696" x2="23488" y2="46696"/>
                        <a14:foregroundMark x1="31744" y1="66226" x2="31744" y2="66226"/>
                        <a14:foregroundMark x1="33256" y1="67841" x2="33256" y2="67841"/>
                        <a14:foregroundMark x1="34302" y1="69016" x2="34302" y2="69016"/>
                        <a14:foregroundMark x1="35465" y1="69604" x2="35465" y2="69604"/>
                        <a14:foregroundMark x1="36512" y1="70485" x2="36512" y2="70485"/>
                        <a14:foregroundMark x1="37674" y1="71219" x2="37674" y2="71219"/>
                        <a14:foregroundMark x1="39302" y1="71806" x2="39302" y2="71806"/>
                        <a14:foregroundMark x1="63023" y1="72100" x2="63023" y2="72100"/>
                        <a14:foregroundMark x1="64186" y1="71219" x2="64186" y2="71219"/>
                        <a14:foregroundMark x1="65581" y1="70191" x2="65581" y2="70191"/>
                        <a14:foregroundMark x1="67326" y1="69310" x2="67326" y2="69310"/>
                        <a14:foregroundMark x1="69186" y1="67695" x2="69186" y2="67695"/>
                        <a14:foregroundMark x1="70465" y1="66520" x2="70465" y2="66520"/>
                        <a14:foregroundMark x1="71744" y1="65639" x2="71744" y2="65639"/>
                        <a14:foregroundMark x1="72558" y1="64023" x2="72558" y2="64023"/>
                        <a14:foregroundMark x1="73256" y1="63583" x2="73256" y2="63583"/>
                        <a14:foregroundMark x1="49651" y1="70631" x2="49651" y2="70631"/>
                        <a14:foregroundMark x1="33721" y1="39207" x2="33721" y2="39207"/>
                        <a14:foregroundMark x1="23256" y1="54919" x2="23256" y2="54919"/>
                        <a14:foregroundMark x1="36163" y1="49780" x2="36163" y2="49780"/>
                        <a14:foregroundMark x1="40465" y1="25698" x2="40465" y2="25698"/>
                        <a14:foregroundMark x1="61279" y1="25698" x2="61279" y2="25698"/>
                        <a14:foregroundMark x1="62907" y1="26432" x2="62907" y2="26432"/>
                        <a14:foregroundMark x1="63837" y1="26725" x2="63837" y2="26725"/>
                        <a14:foregroundMark x1="65000" y1="27753" x2="65000" y2="27753"/>
                        <a14:foregroundMark x1="66860" y1="28781" x2="66860" y2="28781"/>
                        <a14:foregroundMark x1="68256" y1="29956" x2="68256" y2="29956"/>
                        <a14:foregroundMark x1="71860" y1="34214" x2="71860" y2="34214"/>
                        <a14:foregroundMark x1="71163" y1="34361" x2="71163" y2="34361"/>
                        <a14:foregroundMark x1="73256" y1="35536" x2="73256" y2="35536"/>
                        <a14:foregroundMark x1="75116" y1="35389" x2="75116" y2="35389"/>
                        <a14:foregroundMark x1="72093" y1="56681" x2="72093" y2="56681"/>
                        <a14:foregroundMark x1="44884" y1="63583" x2="44884" y2="63583"/>
                        <a14:backgroundMark x1="36512" y1="3524" x2="58605" y2="10279"/>
                        <a14:backgroundMark x1="58605" y1="10279" x2="34767" y2="1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2" r="19412"/>
          <a:stretch/>
        </p:blipFill>
        <p:spPr>
          <a:xfrm>
            <a:off x="6964671" y="2693364"/>
            <a:ext cx="1528763" cy="1978804"/>
          </a:xfrm>
          <a:custGeom>
            <a:avLst/>
            <a:gdLst>
              <a:gd name="connsiteX0" fmla="*/ 0 w 2038350"/>
              <a:gd name="connsiteY0" fmla="*/ 0 h 2638405"/>
              <a:gd name="connsiteX1" fmla="*/ 2038350 w 2038350"/>
              <a:gd name="connsiteY1" fmla="*/ 0 h 2638405"/>
              <a:gd name="connsiteX2" fmla="*/ 2038350 w 2038350"/>
              <a:gd name="connsiteY2" fmla="*/ 2638405 h 2638405"/>
              <a:gd name="connsiteX3" fmla="*/ 0 w 2038350"/>
              <a:gd name="connsiteY3" fmla="*/ 2638405 h 263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8350" h="2638405">
                <a:moveTo>
                  <a:pt x="0" y="0"/>
                </a:moveTo>
                <a:lnTo>
                  <a:pt x="2038350" y="0"/>
                </a:lnTo>
                <a:lnTo>
                  <a:pt x="2038350" y="2638405"/>
                </a:lnTo>
                <a:lnTo>
                  <a:pt x="0" y="2638405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36A85D-9EE4-9E0A-036F-8BC1EC227796}"/>
              </a:ext>
            </a:extLst>
          </p:cNvPr>
          <p:cNvSpPr txBox="1"/>
          <p:nvPr/>
        </p:nvSpPr>
        <p:spPr>
          <a:xfrm>
            <a:off x="680245" y="257937"/>
            <a:ext cx="2948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 Description</a:t>
            </a:r>
          </a:p>
        </p:txBody>
      </p:sp>
    </p:spTree>
    <p:extLst>
      <p:ext uri="{BB962C8B-B14F-4D97-AF65-F5344CB8AC3E}">
        <p14:creationId xmlns:p14="http://schemas.microsoft.com/office/powerpoint/2010/main" val="187970621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87" grpId="0" animBg="1"/>
      <p:bldP spid="88" grpId="0" animBg="1"/>
      <p:bldP spid="89" grpId="0" animBg="1"/>
      <p:bldP spid="90" grpId="0"/>
      <p:bldP spid="91" grpId="0"/>
      <p:bldP spid="92" grpId="0"/>
      <p:bldP spid="93" grpId="0" animBg="1"/>
      <p:bldP spid="94" grpId="0" animBg="1"/>
      <p:bldP spid="95" grpId="0" animBg="1"/>
      <p:bldP spid="96" grpId="0" animBg="1"/>
      <p:bldP spid="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/>
          </p:cNvSpPr>
          <p:nvPr/>
        </p:nvSpPr>
        <p:spPr bwMode="auto">
          <a:xfrm>
            <a:off x="5647663" y="1694930"/>
            <a:ext cx="720281" cy="480865"/>
          </a:xfrm>
          <a:custGeom>
            <a:avLst/>
            <a:gdLst>
              <a:gd name="T0" fmla="*/ 196 w 542"/>
              <a:gd name="T1" fmla="*/ 59 h 361"/>
              <a:gd name="T2" fmla="*/ 355 w 542"/>
              <a:gd name="T3" fmla="*/ 66 h 361"/>
              <a:gd name="T4" fmla="*/ 463 w 542"/>
              <a:gd name="T5" fmla="*/ 149 h 361"/>
              <a:gd name="T6" fmla="*/ 346 w 542"/>
              <a:gd name="T7" fmla="*/ 294 h 361"/>
              <a:gd name="T8" fmla="*/ 159 w 542"/>
              <a:gd name="T9" fmla="*/ 298 h 361"/>
              <a:gd name="T10" fmla="*/ 11 w 542"/>
              <a:gd name="T11" fmla="*/ 224 h 361"/>
              <a:gd name="T12" fmla="*/ 11 w 542"/>
              <a:gd name="T13" fmla="*/ 224 h 361"/>
              <a:gd name="T14" fmla="*/ 104 w 542"/>
              <a:gd name="T15" fmla="*/ 106 h 361"/>
              <a:gd name="T16" fmla="*/ 196 w 542"/>
              <a:gd name="T17" fmla="*/ 59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2" h="361">
                <a:moveTo>
                  <a:pt x="196" y="59"/>
                </a:moveTo>
                <a:cubicBezTo>
                  <a:pt x="230" y="0"/>
                  <a:pt x="327" y="2"/>
                  <a:pt x="355" y="66"/>
                </a:cubicBezTo>
                <a:cubicBezTo>
                  <a:pt x="413" y="33"/>
                  <a:pt x="478" y="83"/>
                  <a:pt x="463" y="149"/>
                </a:cubicBezTo>
                <a:cubicBezTo>
                  <a:pt x="542" y="228"/>
                  <a:pt x="451" y="345"/>
                  <a:pt x="346" y="294"/>
                </a:cubicBezTo>
                <a:cubicBezTo>
                  <a:pt x="309" y="356"/>
                  <a:pt x="199" y="361"/>
                  <a:pt x="159" y="298"/>
                </a:cubicBezTo>
                <a:cubicBezTo>
                  <a:pt x="85" y="310"/>
                  <a:pt x="22" y="284"/>
                  <a:pt x="11" y="224"/>
                </a:cubicBezTo>
                <a:cubicBezTo>
                  <a:pt x="11" y="224"/>
                  <a:pt x="11" y="224"/>
                  <a:pt x="11" y="224"/>
                </a:cubicBezTo>
                <a:cubicBezTo>
                  <a:pt x="0" y="170"/>
                  <a:pt x="44" y="120"/>
                  <a:pt x="104" y="106"/>
                </a:cubicBezTo>
                <a:cubicBezTo>
                  <a:pt x="108" y="62"/>
                  <a:pt x="160" y="42"/>
                  <a:pt x="196" y="5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38" tIns="34270" rIns="68538" bIns="34270"/>
          <a:lstStyle/>
          <a:p>
            <a:pPr defTabSz="685310">
              <a:defRPr/>
            </a:pPr>
            <a:endParaRPr lang="en-US" sz="1013"/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>
            <a:off x="5690499" y="4494416"/>
            <a:ext cx="663167" cy="431667"/>
          </a:xfrm>
          <a:custGeom>
            <a:avLst/>
            <a:gdLst>
              <a:gd name="T0" fmla="*/ 388 w 499"/>
              <a:gd name="T1" fmla="*/ 260 h 324"/>
              <a:gd name="T2" fmla="*/ 254 w 499"/>
              <a:gd name="T3" fmla="*/ 287 h 324"/>
              <a:gd name="T4" fmla="*/ 122 w 499"/>
              <a:gd name="T5" fmla="*/ 258 h 324"/>
              <a:gd name="T6" fmla="*/ 77 w 499"/>
              <a:gd name="T7" fmla="*/ 135 h 324"/>
              <a:gd name="T8" fmla="*/ 203 w 499"/>
              <a:gd name="T9" fmla="*/ 61 h 324"/>
              <a:gd name="T10" fmla="*/ 377 w 499"/>
              <a:gd name="T11" fmla="*/ 107 h 324"/>
              <a:gd name="T12" fmla="*/ 388 w 499"/>
              <a:gd name="T13" fmla="*/ 260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9" h="324">
                <a:moveTo>
                  <a:pt x="388" y="260"/>
                </a:moveTo>
                <a:cubicBezTo>
                  <a:pt x="371" y="311"/>
                  <a:pt x="291" y="324"/>
                  <a:pt x="254" y="287"/>
                </a:cubicBezTo>
                <a:cubicBezTo>
                  <a:pt x="213" y="316"/>
                  <a:pt x="142" y="310"/>
                  <a:pt x="122" y="258"/>
                </a:cubicBezTo>
                <a:cubicBezTo>
                  <a:pt x="28" y="273"/>
                  <a:pt x="0" y="165"/>
                  <a:pt x="77" y="135"/>
                </a:cubicBezTo>
                <a:cubicBezTo>
                  <a:pt x="73" y="73"/>
                  <a:pt x="150" y="32"/>
                  <a:pt x="203" y="61"/>
                </a:cubicBezTo>
                <a:cubicBezTo>
                  <a:pt x="255" y="0"/>
                  <a:pt x="370" y="20"/>
                  <a:pt x="377" y="107"/>
                </a:cubicBezTo>
                <a:cubicBezTo>
                  <a:pt x="487" y="116"/>
                  <a:pt x="499" y="234"/>
                  <a:pt x="388" y="26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38" tIns="34270" rIns="68538" bIns="34270"/>
          <a:lstStyle/>
          <a:p>
            <a:pPr defTabSz="685310">
              <a:defRPr/>
            </a:pPr>
            <a:endParaRPr lang="en-US" sz="1013"/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3109229" y="4719772"/>
            <a:ext cx="528312" cy="376121"/>
          </a:xfrm>
          <a:custGeom>
            <a:avLst/>
            <a:gdLst>
              <a:gd name="T0" fmla="*/ 109 w 398"/>
              <a:gd name="T1" fmla="*/ 228 h 284"/>
              <a:gd name="T2" fmla="*/ 92 w 398"/>
              <a:gd name="T3" fmla="*/ 100 h 284"/>
              <a:gd name="T4" fmla="*/ 233 w 398"/>
              <a:gd name="T5" fmla="*/ 47 h 284"/>
              <a:gd name="T6" fmla="*/ 316 w 398"/>
              <a:gd name="T7" fmla="*/ 105 h 284"/>
              <a:gd name="T8" fmla="*/ 265 w 398"/>
              <a:gd name="T9" fmla="*/ 232 h 284"/>
              <a:gd name="T10" fmla="*/ 109 w 398"/>
              <a:gd name="T11" fmla="*/ 228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8" h="284">
                <a:moveTo>
                  <a:pt x="109" y="228"/>
                </a:moveTo>
                <a:cubicBezTo>
                  <a:pt x="12" y="230"/>
                  <a:pt x="0" y="117"/>
                  <a:pt x="92" y="100"/>
                </a:cubicBezTo>
                <a:cubicBezTo>
                  <a:pt x="98" y="31"/>
                  <a:pt x="184" y="0"/>
                  <a:pt x="233" y="47"/>
                </a:cubicBezTo>
                <a:cubicBezTo>
                  <a:pt x="272" y="36"/>
                  <a:pt x="314" y="65"/>
                  <a:pt x="316" y="105"/>
                </a:cubicBezTo>
                <a:cubicBezTo>
                  <a:pt x="398" y="161"/>
                  <a:pt x="336" y="257"/>
                  <a:pt x="265" y="232"/>
                </a:cubicBezTo>
                <a:cubicBezTo>
                  <a:pt x="233" y="284"/>
                  <a:pt x="134" y="283"/>
                  <a:pt x="109" y="22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38" tIns="34270" rIns="68538" bIns="34270"/>
          <a:lstStyle/>
          <a:p>
            <a:pPr defTabSz="685310">
              <a:defRPr/>
            </a:pPr>
            <a:endParaRPr lang="en-US" sz="1013"/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>
            <a:off x="3397977" y="1507662"/>
            <a:ext cx="428361" cy="257096"/>
          </a:xfrm>
          <a:custGeom>
            <a:avLst/>
            <a:gdLst>
              <a:gd name="T0" fmla="*/ 218 w 322"/>
              <a:gd name="T1" fmla="*/ 168 h 193"/>
              <a:gd name="T2" fmla="*/ 149 w 322"/>
              <a:gd name="T3" fmla="*/ 172 h 193"/>
              <a:gd name="T4" fmla="*/ 71 w 322"/>
              <a:gd name="T5" fmla="*/ 156 h 193"/>
              <a:gd name="T6" fmla="*/ 51 w 322"/>
              <a:gd name="T7" fmla="*/ 75 h 193"/>
              <a:gd name="T8" fmla="*/ 85 w 322"/>
              <a:gd name="T9" fmla="*/ 38 h 193"/>
              <a:gd name="T10" fmla="*/ 155 w 322"/>
              <a:gd name="T11" fmla="*/ 24 h 193"/>
              <a:gd name="T12" fmla="*/ 198 w 322"/>
              <a:gd name="T13" fmla="*/ 31 h 193"/>
              <a:gd name="T14" fmla="*/ 244 w 322"/>
              <a:gd name="T15" fmla="*/ 57 h 193"/>
              <a:gd name="T16" fmla="*/ 274 w 322"/>
              <a:gd name="T17" fmla="*/ 144 h 193"/>
              <a:gd name="T18" fmla="*/ 218 w 322"/>
              <a:gd name="T19" fmla="*/ 16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2" h="193">
                <a:moveTo>
                  <a:pt x="218" y="168"/>
                </a:moveTo>
                <a:cubicBezTo>
                  <a:pt x="203" y="189"/>
                  <a:pt x="165" y="193"/>
                  <a:pt x="149" y="172"/>
                </a:cubicBezTo>
                <a:cubicBezTo>
                  <a:pt x="126" y="191"/>
                  <a:pt x="83" y="184"/>
                  <a:pt x="71" y="156"/>
                </a:cubicBezTo>
                <a:cubicBezTo>
                  <a:pt x="15" y="159"/>
                  <a:pt x="0" y="98"/>
                  <a:pt x="51" y="75"/>
                </a:cubicBezTo>
                <a:cubicBezTo>
                  <a:pt x="49" y="55"/>
                  <a:pt x="65" y="38"/>
                  <a:pt x="85" y="38"/>
                </a:cubicBezTo>
                <a:cubicBezTo>
                  <a:pt x="90" y="6"/>
                  <a:pt x="138" y="0"/>
                  <a:pt x="155" y="24"/>
                </a:cubicBezTo>
                <a:cubicBezTo>
                  <a:pt x="168" y="14"/>
                  <a:pt x="190" y="17"/>
                  <a:pt x="198" y="31"/>
                </a:cubicBezTo>
                <a:cubicBezTo>
                  <a:pt x="217" y="24"/>
                  <a:pt x="241" y="36"/>
                  <a:pt x="244" y="57"/>
                </a:cubicBezTo>
                <a:cubicBezTo>
                  <a:pt x="298" y="47"/>
                  <a:pt x="322" y="118"/>
                  <a:pt x="274" y="144"/>
                </a:cubicBezTo>
                <a:cubicBezTo>
                  <a:pt x="273" y="170"/>
                  <a:pt x="238" y="182"/>
                  <a:pt x="218" y="16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38" tIns="34270" rIns="68538" bIns="34270"/>
          <a:lstStyle/>
          <a:p>
            <a:pPr defTabSz="685310">
              <a:defRPr/>
            </a:pPr>
            <a:endParaRPr lang="en-US" sz="1013"/>
          </a:p>
        </p:txBody>
      </p: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2850627" y="1607641"/>
            <a:ext cx="3403086" cy="3535860"/>
            <a:chOff x="2850314" y="1607199"/>
            <a:chExt cx="3404291" cy="3536301"/>
          </a:xfrm>
        </p:grpSpPr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3466102" y="2419850"/>
              <a:ext cx="1039538" cy="2723650"/>
            </a:xfrm>
            <a:custGeom>
              <a:avLst/>
              <a:gdLst>
                <a:gd name="T0" fmla="*/ 0 w 781"/>
                <a:gd name="T1" fmla="*/ 1 h 2046"/>
                <a:gd name="T2" fmla="*/ 617 w 781"/>
                <a:gd name="T3" fmla="*/ 1 h 2046"/>
                <a:gd name="T4" fmla="*/ 617 w 781"/>
                <a:gd name="T5" fmla="*/ 1 h 2046"/>
                <a:gd name="T6" fmla="*/ 781 w 781"/>
                <a:gd name="T7" fmla="*/ 148 h 2046"/>
                <a:gd name="T8" fmla="*/ 781 w 781"/>
                <a:gd name="T9" fmla="*/ 149 h 2046"/>
                <a:gd name="T10" fmla="*/ 781 w 781"/>
                <a:gd name="T11" fmla="*/ 2046 h 2046"/>
                <a:gd name="T12" fmla="*/ 742 w 781"/>
                <a:gd name="T13" fmla="*/ 2046 h 2046"/>
                <a:gd name="T14" fmla="*/ 742 w 781"/>
                <a:gd name="T15" fmla="*/ 149 h 2046"/>
                <a:gd name="T16" fmla="*/ 742 w 781"/>
                <a:gd name="T17" fmla="*/ 149 h 2046"/>
                <a:gd name="T18" fmla="*/ 617 w 781"/>
                <a:gd name="T19" fmla="*/ 39 h 2046"/>
                <a:gd name="T20" fmla="*/ 617 w 781"/>
                <a:gd name="T21" fmla="*/ 39 h 2046"/>
                <a:gd name="T22" fmla="*/ 0 w 781"/>
                <a:gd name="T23" fmla="*/ 39 h 2046"/>
                <a:gd name="T24" fmla="*/ 0 w 781"/>
                <a:gd name="T25" fmla="*/ 1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1" h="2046">
                  <a:moveTo>
                    <a:pt x="0" y="1"/>
                  </a:moveTo>
                  <a:cubicBezTo>
                    <a:pt x="617" y="1"/>
                    <a:pt x="617" y="1"/>
                    <a:pt x="617" y="1"/>
                  </a:cubicBezTo>
                  <a:cubicBezTo>
                    <a:pt x="617" y="1"/>
                    <a:pt x="617" y="1"/>
                    <a:pt x="617" y="1"/>
                  </a:cubicBezTo>
                  <a:cubicBezTo>
                    <a:pt x="721" y="0"/>
                    <a:pt x="776" y="49"/>
                    <a:pt x="781" y="148"/>
                  </a:cubicBezTo>
                  <a:cubicBezTo>
                    <a:pt x="781" y="149"/>
                    <a:pt x="781" y="149"/>
                    <a:pt x="781" y="149"/>
                  </a:cubicBezTo>
                  <a:cubicBezTo>
                    <a:pt x="781" y="2046"/>
                    <a:pt x="781" y="2046"/>
                    <a:pt x="781" y="2046"/>
                  </a:cubicBezTo>
                  <a:cubicBezTo>
                    <a:pt x="742" y="2046"/>
                    <a:pt x="742" y="2046"/>
                    <a:pt x="742" y="2046"/>
                  </a:cubicBezTo>
                  <a:cubicBezTo>
                    <a:pt x="742" y="149"/>
                    <a:pt x="742" y="149"/>
                    <a:pt x="742" y="149"/>
                  </a:cubicBezTo>
                  <a:cubicBezTo>
                    <a:pt x="742" y="149"/>
                    <a:pt x="742" y="149"/>
                    <a:pt x="742" y="149"/>
                  </a:cubicBezTo>
                  <a:cubicBezTo>
                    <a:pt x="738" y="75"/>
                    <a:pt x="697" y="39"/>
                    <a:pt x="617" y="39"/>
                  </a:cubicBezTo>
                  <a:cubicBezTo>
                    <a:pt x="617" y="39"/>
                    <a:pt x="617" y="39"/>
                    <a:pt x="61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3916833" y="1977019"/>
              <a:ext cx="809412" cy="3166481"/>
            </a:xfrm>
            <a:custGeom>
              <a:avLst/>
              <a:gdLst>
                <a:gd name="T0" fmla="*/ 0 w 609"/>
                <a:gd name="T1" fmla="*/ 0 h 2380"/>
                <a:gd name="T2" fmla="*/ 445 w 609"/>
                <a:gd name="T3" fmla="*/ 0 h 2380"/>
                <a:gd name="T4" fmla="*/ 445 w 609"/>
                <a:gd name="T5" fmla="*/ 0 h 2380"/>
                <a:gd name="T6" fmla="*/ 609 w 609"/>
                <a:gd name="T7" fmla="*/ 148 h 2380"/>
                <a:gd name="T8" fmla="*/ 609 w 609"/>
                <a:gd name="T9" fmla="*/ 149 h 2380"/>
                <a:gd name="T10" fmla="*/ 609 w 609"/>
                <a:gd name="T11" fmla="*/ 2380 h 2380"/>
                <a:gd name="T12" fmla="*/ 570 w 609"/>
                <a:gd name="T13" fmla="*/ 2380 h 2380"/>
                <a:gd name="T14" fmla="*/ 570 w 609"/>
                <a:gd name="T15" fmla="*/ 149 h 2380"/>
                <a:gd name="T16" fmla="*/ 570 w 609"/>
                <a:gd name="T17" fmla="*/ 149 h 2380"/>
                <a:gd name="T18" fmla="*/ 445 w 609"/>
                <a:gd name="T19" fmla="*/ 38 h 2380"/>
                <a:gd name="T20" fmla="*/ 445 w 609"/>
                <a:gd name="T21" fmla="*/ 38 h 2380"/>
                <a:gd name="T22" fmla="*/ 0 w 609"/>
                <a:gd name="T23" fmla="*/ 38 h 2380"/>
                <a:gd name="T24" fmla="*/ 0 w 609"/>
                <a:gd name="T25" fmla="*/ 0 h 2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9" h="2380">
                  <a:moveTo>
                    <a:pt x="0" y="0"/>
                  </a:moveTo>
                  <a:cubicBezTo>
                    <a:pt x="445" y="0"/>
                    <a:pt x="445" y="0"/>
                    <a:pt x="445" y="0"/>
                  </a:cubicBezTo>
                  <a:cubicBezTo>
                    <a:pt x="445" y="0"/>
                    <a:pt x="445" y="0"/>
                    <a:pt x="445" y="0"/>
                  </a:cubicBezTo>
                  <a:cubicBezTo>
                    <a:pt x="549" y="0"/>
                    <a:pt x="603" y="49"/>
                    <a:pt x="609" y="148"/>
                  </a:cubicBezTo>
                  <a:cubicBezTo>
                    <a:pt x="609" y="149"/>
                    <a:pt x="609" y="149"/>
                    <a:pt x="609" y="149"/>
                  </a:cubicBezTo>
                  <a:cubicBezTo>
                    <a:pt x="609" y="2380"/>
                    <a:pt x="609" y="2380"/>
                    <a:pt x="609" y="2380"/>
                  </a:cubicBezTo>
                  <a:cubicBezTo>
                    <a:pt x="570" y="2380"/>
                    <a:pt x="570" y="2380"/>
                    <a:pt x="570" y="2380"/>
                  </a:cubicBezTo>
                  <a:cubicBezTo>
                    <a:pt x="570" y="149"/>
                    <a:pt x="570" y="149"/>
                    <a:pt x="570" y="149"/>
                  </a:cubicBezTo>
                  <a:cubicBezTo>
                    <a:pt x="570" y="149"/>
                    <a:pt x="570" y="149"/>
                    <a:pt x="570" y="149"/>
                  </a:cubicBezTo>
                  <a:cubicBezTo>
                    <a:pt x="566" y="75"/>
                    <a:pt x="524" y="38"/>
                    <a:pt x="445" y="38"/>
                  </a:cubicBezTo>
                  <a:cubicBezTo>
                    <a:pt x="445" y="38"/>
                    <a:pt x="445" y="38"/>
                    <a:pt x="445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3186775" y="3635652"/>
              <a:ext cx="1209357" cy="1507848"/>
            </a:xfrm>
            <a:custGeom>
              <a:avLst/>
              <a:gdLst>
                <a:gd name="T0" fmla="*/ 0 w 909"/>
                <a:gd name="T1" fmla="*/ 0 h 1133"/>
                <a:gd name="T2" fmla="*/ 745 w 909"/>
                <a:gd name="T3" fmla="*/ 0 h 1133"/>
                <a:gd name="T4" fmla="*/ 745 w 909"/>
                <a:gd name="T5" fmla="*/ 0 h 1133"/>
                <a:gd name="T6" fmla="*/ 909 w 909"/>
                <a:gd name="T7" fmla="*/ 148 h 1133"/>
                <a:gd name="T8" fmla="*/ 909 w 909"/>
                <a:gd name="T9" fmla="*/ 149 h 1133"/>
                <a:gd name="T10" fmla="*/ 909 w 909"/>
                <a:gd name="T11" fmla="*/ 1133 h 1133"/>
                <a:gd name="T12" fmla="*/ 870 w 909"/>
                <a:gd name="T13" fmla="*/ 1133 h 1133"/>
                <a:gd name="T14" fmla="*/ 870 w 909"/>
                <a:gd name="T15" fmla="*/ 149 h 1133"/>
                <a:gd name="T16" fmla="*/ 870 w 909"/>
                <a:gd name="T17" fmla="*/ 149 h 1133"/>
                <a:gd name="T18" fmla="*/ 745 w 909"/>
                <a:gd name="T19" fmla="*/ 38 h 1133"/>
                <a:gd name="T20" fmla="*/ 745 w 909"/>
                <a:gd name="T21" fmla="*/ 38 h 1133"/>
                <a:gd name="T22" fmla="*/ 0 w 909"/>
                <a:gd name="T23" fmla="*/ 38 h 1133"/>
                <a:gd name="T24" fmla="*/ 0 w 909"/>
                <a:gd name="T25" fmla="*/ 0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9" h="1133">
                  <a:moveTo>
                    <a:pt x="0" y="0"/>
                  </a:moveTo>
                  <a:cubicBezTo>
                    <a:pt x="745" y="0"/>
                    <a:pt x="745" y="0"/>
                    <a:pt x="745" y="0"/>
                  </a:cubicBezTo>
                  <a:cubicBezTo>
                    <a:pt x="745" y="0"/>
                    <a:pt x="745" y="0"/>
                    <a:pt x="745" y="0"/>
                  </a:cubicBezTo>
                  <a:cubicBezTo>
                    <a:pt x="849" y="0"/>
                    <a:pt x="903" y="49"/>
                    <a:pt x="909" y="148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133"/>
                    <a:pt x="909" y="1133"/>
                    <a:pt x="909" y="1133"/>
                  </a:cubicBezTo>
                  <a:cubicBezTo>
                    <a:pt x="870" y="1133"/>
                    <a:pt x="870" y="1133"/>
                    <a:pt x="870" y="1133"/>
                  </a:cubicBezTo>
                  <a:cubicBezTo>
                    <a:pt x="870" y="149"/>
                    <a:pt x="870" y="149"/>
                    <a:pt x="870" y="149"/>
                  </a:cubicBezTo>
                  <a:cubicBezTo>
                    <a:pt x="870" y="149"/>
                    <a:pt x="870" y="149"/>
                    <a:pt x="870" y="149"/>
                  </a:cubicBezTo>
                  <a:cubicBezTo>
                    <a:pt x="866" y="75"/>
                    <a:pt x="824" y="38"/>
                    <a:pt x="745" y="38"/>
                  </a:cubicBezTo>
                  <a:cubicBezTo>
                    <a:pt x="745" y="38"/>
                    <a:pt x="745" y="38"/>
                    <a:pt x="745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auto">
            <a:xfrm>
              <a:off x="3486733" y="3078542"/>
              <a:ext cx="795129" cy="2064958"/>
            </a:xfrm>
            <a:custGeom>
              <a:avLst/>
              <a:gdLst>
                <a:gd name="T0" fmla="*/ 0 w 598"/>
                <a:gd name="T1" fmla="*/ 0 h 1552"/>
                <a:gd name="T2" fmla="*/ 435 w 598"/>
                <a:gd name="T3" fmla="*/ 0 h 1552"/>
                <a:gd name="T4" fmla="*/ 435 w 598"/>
                <a:gd name="T5" fmla="*/ 0 h 1552"/>
                <a:gd name="T6" fmla="*/ 598 w 598"/>
                <a:gd name="T7" fmla="*/ 148 h 1552"/>
                <a:gd name="T8" fmla="*/ 598 w 598"/>
                <a:gd name="T9" fmla="*/ 149 h 1552"/>
                <a:gd name="T10" fmla="*/ 598 w 598"/>
                <a:gd name="T11" fmla="*/ 1552 h 1552"/>
                <a:gd name="T12" fmla="*/ 560 w 598"/>
                <a:gd name="T13" fmla="*/ 1552 h 1552"/>
                <a:gd name="T14" fmla="*/ 560 w 598"/>
                <a:gd name="T15" fmla="*/ 149 h 1552"/>
                <a:gd name="T16" fmla="*/ 560 w 598"/>
                <a:gd name="T17" fmla="*/ 149 h 1552"/>
                <a:gd name="T18" fmla="*/ 435 w 598"/>
                <a:gd name="T19" fmla="*/ 38 h 1552"/>
                <a:gd name="T20" fmla="*/ 435 w 598"/>
                <a:gd name="T21" fmla="*/ 39 h 1552"/>
                <a:gd name="T22" fmla="*/ 0 w 598"/>
                <a:gd name="T23" fmla="*/ 39 h 1552"/>
                <a:gd name="T24" fmla="*/ 0 w 598"/>
                <a:gd name="T25" fmla="*/ 0 h 1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8" h="1552">
                  <a:moveTo>
                    <a:pt x="0" y="0"/>
                  </a:moveTo>
                  <a:cubicBezTo>
                    <a:pt x="435" y="0"/>
                    <a:pt x="435" y="0"/>
                    <a:pt x="435" y="0"/>
                  </a:cubicBezTo>
                  <a:cubicBezTo>
                    <a:pt x="435" y="0"/>
                    <a:pt x="435" y="0"/>
                    <a:pt x="435" y="0"/>
                  </a:cubicBezTo>
                  <a:cubicBezTo>
                    <a:pt x="538" y="0"/>
                    <a:pt x="593" y="49"/>
                    <a:pt x="598" y="148"/>
                  </a:cubicBezTo>
                  <a:cubicBezTo>
                    <a:pt x="598" y="149"/>
                    <a:pt x="598" y="149"/>
                    <a:pt x="598" y="149"/>
                  </a:cubicBezTo>
                  <a:cubicBezTo>
                    <a:pt x="598" y="1552"/>
                    <a:pt x="598" y="1552"/>
                    <a:pt x="598" y="1552"/>
                  </a:cubicBezTo>
                  <a:cubicBezTo>
                    <a:pt x="560" y="1552"/>
                    <a:pt x="560" y="1552"/>
                    <a:pt x="560" y="1552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5" y="75"/>
                    <a:pt x="514" y="38"/>
                    <a:pt x="435" y="38"/>
                  </a:cubicBezTo>
                  <a:cubicBezTo>
                    <a:pt x="435" y="39"/>
                    <a:pt x="435" y="39"/>
                    <a:pt x="435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4562775" y="2221449"/>
              <a:ext cx="910985" cy="2922051"/>
            </a:xfrm>
            <a:custGeom>
              <a:avLst/>
              <a:gdLst>
                <a:gd name="T0" fmla="*/ 684 w 684"/>
                <a:gd name="T1" fmla="*/ 362 h 2196"/>
                <a:gd name="T2" fmla="*/ 163 w 684"/>
                <a:gd name="T3" fmla="*/ 362 h 2196"/>
                <a:gd name="T4" fmla="*/ 163 w 684"/>
                <a:gd name="T5" fmla="*/ 362 h 2196"/>
                <a:gd name="T6" fmla="*/ 38 w 684"/>
                <a:gd name="T7" fmla="*/ 405 h 2196"/>
                <a:gd name="T8" fmla="*/ 38 w 684"/>
                <a:gd name="T9" fmla="*/ 149 h 2196"/>
                <a:gd name="T10" fmla="*/ 38 w 684"/>
                <a:gd name="T11" fmla="*/ 149 h 2196"/>
                <a:gd name="T12" fmla="*/ 163 w 684"/>
                <a:gd name="T13" fmla="*/ 39 h 2196"/>
                <a:gd name="T14" fmla="*/ 163 w 684"/>
                <a:gd name="T15" fmla="*/ 39 h 2196"/>
                <a:gd name="T16" fmla="*/ 395 w 684"/>
                <a:gd name="T17" fmla="*/ 39 h 2196"/>
                <a:gd name="T18" fmla="*/ 395 w 684"/>
                <a:gd name="T19" fmla="*/ 0 h 2196"/>
                <a:gd name="T20" fmla="*/ 163 w 684"/>
                <a:gd name="T21" fmla="*/ 0 h 2196"/>
                <a:gd name="T22" fmla="*/ 163 w 684"/>
                <a:gd name="T23" fmla="*/ 0 h 2196"/>
                <a:gd name="T24" fmla="*/ 0 w 684"/>
                <a:gd name="T25" fmla="*/ 148 h 2196"/>
                <a:gd name="T26" fmla="*/ 0 w 684"/>
                <a:gd name="T27" fmla="*/ 149 h 2196"/>
                <a:gd name="T28" fmla="*/ 0 w 684"/>
                <a:gd name="T29" fmla="*/ 2196 h 2196"/>
                <a:gd name="T30" fmla="*/ 38 w 684"/>
                <a:gd name="T31" fmla="*/ 2196 h 2196"/>
                <a:gd name="T32" fmla="*/ 38 w 684"/>
                <a:gd name="T33" fmla="*/ 511 h 2196"/>
                <a:gd name="T34" fmla="*/ 38 w 684"/>
                <a:gd name="T35" fmla="*/ 511 h 2196"/>
                <a:gd name="T36" fmla="*/ 163 w 684"/>
                <a:gd name="T37" fmla="*/ 401 h 2196"/>
                <a:gd name="T38" fmla="*/ 163 w 684"/>
                <a:gd name="T39" fmla="*/ 401 h 2196"/>
                <a:gd name="T40" fmla="*/ 684 w 684"/>
                <a:gd name="T41" fmla="*/ 401 h 2196"/>
                <a:gd name="T42" fmla="*/ 684 w 684"/>
                <a:gd name="T43" fmla="*/ 362 h 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4" h="2196">
                  <a:moveTo>
                    <a:pt x="684" y="362"/>
                  </a:moveTo>
                  <a:cubicBezTo>
                    <a:pt x="163" y="362"/>
                    <a:pt x="163" y="362"/>
                    <a:pt x="163" y="362"/>
                  </a:cubicBezTo>
                  <a:cubicBezTo>
                    <a:pt x="163" y="362"/>
                    <a:pt x="163" y="362"/>
                    <a:pt x="163" y="362"/>
                  </a:cubicBezTo>
                  <a:cubicBezTo>
                    <a:pt x="107" y="362"/>
                    <a:pt x="66" y="376"/>
                    <a:pt x="38" y="405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43" y="75"/>
                    <a:pt x="84" y="38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395" y="39"/>
                    <a:pt x="395" y="39"/>
                    <a:pt x="395" y="39"/>
                  </a:cubicBezTo>
                  <a:cubicBezTo>
                    <a:pt x="395" y="0"/>
                    <a:pt x="395" y="0"/>
                    <a:pt x="395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60" y="0"/>
                    <a:pt x="5" y="49"/>
                    <a:pt x="0" y="148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2196"/>
                    <a:pt x="0" y="2196"/>
                    <a:pt x="0" y="2196"/>
                  </a:cubicBezTo>
                  <a:cubicBezTo>
                    <a:pt x="38" y="2196"/>
                    <a:pt x="38" y="2196"/>
                    <a:pt x="38" y="2196"/>
                  </a:cubicBezTo>
                  <a:cubicBezTo>
                    <a:pt x="38" y="511"/>
                    <a:pt x="38" y="511"/>
                    <a:pt x="38" y="511"/>
                  </a:cubicBezTo>
                  <a:cubicBezTo>
                    <a:pt x="38" y="511"/>
                    <a:pt x="38" y="511"/>
                    <a:pt x="38" y="511"/>
                  </a:cubicBezTo>
                  <a:cubicBezTo>
                    <a:pt x="43" y="437"/>
                    <a:pt x="84" y="400"/>
                    <a:pt x="163" y="401"/>
                  </a:cubicBezTo>
                  <a:cubicBezTo>
                    <a:pt x="163" y="401"/>
                    <a:pt x="163" y="401"/>
                    <a:pt x="163" y="401"/>
                  </a:cubicBezTo>
                  <a:cubicBezTo>
                    <a:pt x="684" y="401"/>
                    <a:pt x="684" y="401"/>
                    <a:pt x="684" y="401"/>
                  </a:cubicBezTo>
                  <a:cubicBezTo>
                    <a:pt x="684" y="362"/>
                    <a:pt x="684" y="362"/>
                    <a:pt x="684" y="3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auto">
            <a:xfrm>
              <a:off x="4884953" y="3359477"/>
              <a:ext cx="1137937" cy="1784023"/>
            </a:xfrm>
            <a:custGeom>
              <a:avLst/>
              <a:gdLst>
                <a:gd name="T0" fmla="*/ 855 w 855"/>
                <a:gd name="T1" fmla="*/ 0 h 1341"/>
                <a:gd name="T2" fmla="*/ 163 w 855"/>
                <a:gd name="T3" fmla="*/ 0 h 1341"/>
                <a:gd name="T4" fmla="*/ 163 w 855"/>
                <a:gd name="T5" fmla="*/ 0 h 1341"/>
                <a:gd name="T6" fmla="*/ 0 w 855"/>
                <a:gd name="T7" fmla="*/ 148 h 1341"/>
                <a:gd name="T8" fmla="*/ 0 w 855"/>
                <a:gd name="T9" fmla="*/ 149 h 1341"/>
                <a:gd name="T10" fmla="*/ 0 w 855"/>
                <a:gd name="T11" fmla="*/ 1341 h 1341"/>
                <a:gd name="T12" fmla="*/ 38 w 855"/>
                <a:gd name="T13" fmla="*/ 1341 h 1341"/>
                <a:gd name="T14" fmla="*/ 38 w 855"/>
                <a:gd name="T15" fmla="*/ 149 h 1341"/>
                <a:gd name="T16" fmla="*/ 38 w 855"/>
                <a:gd name="T17" fmla="*/ 149 h 1341"/>
                <a:gd name="T18" fmla="*/ 163 w 855"/>
                <a:gd name="T19" fmla="*/ 39 h 1341"/>
                <a:gd name="T20" fmla="*/ 163 w 855"/>
                <a:gd name="T21" fmla="*/ 39 h 1341"/>
                <a:gd name="T22" fmla="*/ 855 w 855"/>
                <a:gd name="T23" fmla="*/ 39 h 1341"/>
                <a:gd name="T24" fmla="*/ 855 w 855"/>
                <a:gd name="T25" fmla="*/ 0 h 1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5" h="1341">
                  <a:moveTo>
                    <a:pt x="855" y="0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59" y="0"/>
                    <a:pt x="5" y="49"/>
                    <a:pt x="0" y="148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341"/>
                    <a:pt x="0" y="1341"/>
                    <a:pt x="0" y="1341"/>
                  </a:cubicBezTo>
                  <a:cubicBezTo>
                    <a:pt x="38" y="1341"/>
                    <a:pt x="38" y="1341"/>
                    <a:pt x="38" y="1341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42" y="75"/>
                    <a:pt x="84" y="38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855" y="39"/>
                    <a:pt x="855" y="39"/>
                    <a:pt x="855" y="39"/>
                  </a:cubicBezTo>
                  <a:cubicBezTo>
                    <a:pt x="855" y="0"/>
                    <a:pt x="855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4780206" y="4129274"/>
              <a:ext cx="825283" cy="1014226"/>
            </a:xfrm>
            <a:custGeom>
              <a:avLst/>
              <a:gdLst>
                <a:gd name="T0" fmla="*/ 620 w 620"/>
                <a:gd name="T1" fmla="*/ 1 h 762"/>
                <a:gd name="T2" fmla="*/ 163 w 620"/>
                <a:gd name="T3" fmla="*/ 1 h 762"/>
                <a:gd name="T4" fmla="*/ 163 w 620"/>
                <a:gd name="T5" fmla="*/ 1 h 762"/>
                <a:gd name="T6" fmla="*/ 0 w 620"/>
                <a:gd name="T7" fmla="*/ 149 h 762"/>
                <a:gd name="T8" fmla="*/ 0 w 620"/>
                <a:gd name="T9" fmla="*/ 150 h 762"/>
                <a:gd name="T10" fmla="*/ 0 w 620"/>
                <a:gd name="T11" fmla="*/ 762 h 762"/>
                <a:gd name="T12" fmla="*/ 39 w 620"/>
                <a:gd name="T13" fmla="*/ 762 h 762"/>
                <a:gd name="T14" fmla="*/ 39 w 620"/>
                <a:gd name="T15" fmla="*/ 150 h 762"/>
                <a:gd name="T16" fmla="*/ 38 w 620"/>
                <a:gd name="T17" fmla="*/ 150 h 762"/>
                <a:gd name="T18" fmla="*/ 163 w 620"/>
                <a:gd name="T19" fmla="*/ 39 h 762"/>
                <a:gd name="T20" fmla="*/ 163 w 620"/>
                <a:gd name="T21" fmla="*/ 39 h 762"/>
                <a:gd name="T22" fmla="*/ 620 w 620"/>
                <a:gd name="T23" fmla="*/ 39 h 762"/>
                <a:gd name="T24" fmla="*/ 620 w 620"/>
                <a:gd name="T25" fmla="*/ 1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0" h="762">
                  <a:moveTo>
                    <a:pt x="620" y="1"/>
                  </a:moveTo>
                  <a:cubicBezTo>
                    <a:pt x="163" y="1"/>
                    <a:pt x="163" y="1"/>
                    <a:pt x="163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60" y="0"/>
                    <a:pt x="5" y="50"/>
                    <a:pt x="0" y="149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762"/>
                    <a:pt x="0" y="762"/>
                    <a:pt x="0" y="762"/>
                  </a:cubicBezTo>
                  <a:cubicBezTo>
                    <a:pt x="39" y="762"/>
                    <a:pt x="39" y="762"/>
                    <a:pt x="39" y="762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0"/>
                    <a:pt x="38" y="150"/>
                    <a:pt x="38" y="150"/>
                  </a:cubicBezTo>
                  <a:cubicBezTo>
                    <a:pt x="43" y="76"/>
                    <a:pt x="84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620" y="39"/>
                    <a:pt x="620" y="39"/>
                    <a:pt x="620" y="39"/>
                  </a:cubicBezTo>
                  <a:cubicBezTo>
                    <a:pt x="620" y="1"/>
                    <a:pt x="620" y="1"/>
                    <a:pt x="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3627984" y="1823059"/>
              <a:ext cx="353919" cy="355535"/>
            </a:xfrm>
            <a:custGeom>
              <a:avLst/>
              <a:gdLst>
                <a:gd name="T0" fmla="*/ 224 w 267"/>
                <a:gd name="T1" fmla="*/ 267 h 267"/>
                <a:gd name="T2" fmla="*/ 43 w 267"/>
                <a:gd name="T3" fmla="*/ 267 h 267"/>
                <a:gd name="T4" fmla="*/ 0 w 267"/>
                <a:gd name="T5" fmla="*/ 224 h 267"/>
                <a:gd name="T6" fmla="*/ 0 w 267"/>
                <a:gd name="T7" fmla="*/ 43 h 267"/>
                <a:gd name="T8" fmla="*/ 43 w 267"/>
                <a:gd name="T9" fmla="*/ 0 h 267"/>
                <a:gd name="T10" fmla="*/ 224 w 267"/>
                <a:gd name="T11" fmla="*/ 0 h 267"/>
                <a:gd name="T12" fmla="*/ 267 w 267"/>
                <a:gd name="T13" fmla="*/ 43 h 267"/>
                <a:gd name="T14" fmla="*/ 267 w 267"/>
                <a:gd name="T15" fmla="*/ 224 h 267"/>
                <a:gd name="T16" fmla="*/ 224 w 267"/>
                <a:gd name="T1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7">
                  <a:moveTo>
                    <a:pt x="224" y="267"/>
                  </a:moveTo>
                  <a:cubicBezTo>
                    <a:pt x="43" y="267"/>
                    <a:pt x="43" y="267"/>
                    <a:pt x="43" y="267"/>
                  </a:cubicBezTo>
                  <a:cubicBezTo>
                    <a:pt x="20" y="267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9"/>
                    <a:pt x="20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7" y="0"/>
                    <a:pt x="267" y="19"/>
                    <a:pt x="267" y="43"/>
                  </a:cubicBezTo>
                  <a:cubicBezTo>
                    <a:pt x="267" y="224"/>
                    <a:pt x="267" y="224"/>
                    <a:pt x="267" y="224"/>
                  </a:cubicBezTo>
                  <a:cubicBezTo>
                    <a:pt x="267" y="247"/>
                    <a:pt x="247" y="267"/>
                    <a:pt x="224" y="2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5054771" y="2067490"/>
              <a:ext cx="355506" cy="352360"/>
            </a:xfrm>
            <a:custGeom>
              <a:avLst/>
              <a:gdLst>
                <a:gd name="T0" fmla="*/ 224 w 267"/>
                <a:gd name="T1" fmla="*/ 266 h 266"/>
                <a:gd name="T2" fmla="*/ 43 w 267"/>
                <a:gd name="T3" fmla="*/ 266 h 266"/>
                <a:gd name="T4" fmla="*/ 0 w 267"/>
                <a:gd name="T5" fmla="*/ 223 h 266"/>
                <a:gd name="T6" fmla="*/ 0 w 267"/>
                <a:gd name="T7" fmla="*/ 43 h 266"/>
                <a:gd name="T8" fmla="*/ 43 w 267"/>
                <a:gd name="T9" fmla="*/ 0 h 266"/>
                <a:gd name="T10" fmla="*/ 224 w 267"/>
                <a:gd name="T11" fmla="*/ 0 h 266"/>
                <a:gd name="T12" fmla="*/ 267 w 267"/>
                <a:gd name="T13" fmla="*/ 43 h 266"/>
                <a:gd name="T14" fmla="*/ 267 w 267"/>
                <a:gd name="T15" fmla="*/ 223 h 266"/>
                <a:gd name="T16" fmla="*/ 224 w 267"/>
                <a:gd name="T1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6">
                  <a:moveTo>
                    <a:pt x="224" y="266"/>
                  </a:moveTo>
                  <a:cubicBezTo>
                    <a:pt x="43" y="266"/>
                    <a:pt x="43" y="266"/>
                    <a:pt x="43" y="266"/>
                  </a:cubicBezTo>
                  <a:cubicBezTo>
                    <a:pt x="20" y="266"/>
                    <a:pt x="0" y="247"/>
                    <a:pt x="0" y="22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9"/>
                    <a:pt x="20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7" y="0"/>
                    <a:pt x="267" y="19"/>
                    <a:pt x="267" y="43"/>
                  </a:cubicBezTo>
                  <a:cubicBezTo>
                    <a:pt x="267" y="223"/>
                    <a:pt x="267" y="223"/>
                    <a:pt x="267" y="223"/>
                  </a:cubicBezTo>
                  <a:cubicBezTo>
                    <a:pt x="267" y="247"/>
                    <a:pt x="247" y="266"/>
                    <a:pt x="224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5411865" y="2550001"/>
              <a:ext cx="353919" cy="355535"/>
            </a:xfrm>
            <a:custGeom>
              <a:avLst/>
              <a:gdLst>
                <a:gd name="T0" fmla="*/ 224 w 267"/>
                <a:gd name="T1" fmla="*/ 267 h 267"/>
                <a:gd name="T2" fmla="*/ 43 w 267"/>
                <a:gd name="T3" fmla="*/ 267 h 267"/>
                <a:gd name="T4" fmla="*/ 0 w 267"/>
                <a:gd name="T5" fmla="*/ 224 h 267"/>
                <a:gd name="T6" fmla="*/ 0 w 267"/>
                <a:gd name="T7" fmla="*/ 43 h 267"/>
                <a:gd name="T8" fmla="*/ 43 w 267"/>
                <a:gd name="T9" fmla="*/ 0 h 267"/>
                <a:gd name="T10" fmla="*/ 224 w 267"/>
                <a:gd name="T11" fmla="*/ 0 h 267"/>
                <a:gd name="T12" fmla="*/ 267 w 267"/>
                <a:gd name="T13" fmla="*/ 43 h 267"/>
                <a:gd name="T14" fmla="*/ 267 w 267"/>
                <a:gd name="T15" fmla="*/ 224 h 267"/>
                <a:gd name="T16" fmla="*/ 224 w 267"/>
                <a:gd name="T1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7">
                  <a:moveTo>
                    <a:pt x="224" y="267"/>
                  </a:moveTo>
                  <a:cubicBezTo>
                    <a:pt x="43" y="267"/>
                    <a:pt x="43" y="267"/>
                    <a:pt x="43" y="267"/>
                  </a:cubicBezTo>
                  <a:cubicBezTo>
                    <a:pt x="20" y="267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0"/>
                    <a:pt x="20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7" y="0"/>
                    <a:pt x="267" y="20"/>
                    <a:pt x="267" y="43"/>
                  </a:cubicBezTo>
                  <a:cubicBezTo>
                    <a:pt x="267" y="224"/>
                    <a:pt x="267" y="224"/>
                    <a:pt x="267" y="224"/>
                  </a:cubicBezTo>
                  <a:cubicBezTo>
                    <a:pt x="267" y="247"/>
                    <a:pt x="247" y="267"/>
                    <a:pt x="224" y="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5900686" y="3207105"/>
              <a:ext cx="353919" cy="353948"/>
            </a:xfrm>
            <a:custGeom>
              <a:avLst/>
              <a:gdLst>
                <a:gd name="T0" fmla="*/ 223 w 266"/>
                <a:gd name="T1" fmla="*/ 266 h 266"/>
                <a:gd name="T2" fmla="*/ 43 w 266"/>
                <a:gd name="T3" fmla="*/ 266 h 266"/>
                <a:gd name="T4" fmla="*/ 0 w 266"/>
                <a:gd name="T5" fmla="*/ 224 h 266"/>
                <a:gd name="T6" fmla="*/ 0 w 266"/>
                <a:gd name="T7" fmla="*/ 43 h 266"/>
                <a:gd name="T8" fmla="*/ 43 w 266"/>
                <a:gd name="T9" fmla="*/ 0 h 266"/>
                <a:gd name="T10" fmla="*/ 223 w 266"/>
                <a:gd name="T11" fmla="*/ 0 h 266"/>
                <a:gd name="T12" fmla="*/ 266 w 266"/>
                <a:gd name="T13" fmla="*/ 43 h 266"/>
                <a:gd name="T14" fmla="*/ 266 w 266"/>
                <a:gd name="T15" fmla="*/ 224 h 266"/>
                <a:gd name="T16" fmla="*/ 223 w 266"/>
                <a:gd name="T1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" h="266">
                  <a:moveTo>
                    <a:pt x="223" y="266"/>
                  </a:moveTo>
                  <a:cubicBezTo>
                    <a:pt x="43" y="266"/>
                    <a:pt x="43" y="266"/>
                    <a:pt x="43" y="266"/>
                  </a:cubicBezTo>
                  <a:cubicBezTo>
                    <a:pt x="19" y="266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9"/>
                    <a:pt x="19" y="0"/>
                    <a:pt x="43" y="0"/>
                  </a:cubicBezTo>
                  <a:cubicBezTo>
                    <a:pt x="223" y="0"/>
                    <a:pt x="223" y="0"/>
                    <a:pt x="223" y="0"/>
                  </a:cubicBezTo>
                  <a:cubicBezTo>
                    <a:pt x="247" y="0"/>
                    <a:pt x="266" y="19"/>
                    <a:pt x="266" y="43"/>
                  </a:cubicBezTo>
                  <a:cubicBezTo>
                    <a:pt x="266" y="224"/>
                    <a:pt x="266" y="224"/>
                    <a:pt x="266" y="224"/>
                  </a:cubicBezTo>
                  <a:cubicBezTo>
                    <a:pt x="266" y="247"/>
                    <a:pt x="247" y="266"/>
                    <a:pt x="223" y="2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>
              <a:off x="5549940" y="3978489"/>
              <a:ext cx="353920" cy="352360"/>
            </a:xfrm>
            <a:custGeom>
              <a:avLst/>
              <a:gdLst>
                <a:gd name="T0" fmla="*/ 224 w 267"/>
                <a:gd name="T1" fmla="*/ 266 h 266"/>
                <a:gd name="T2" fmla="*/ 43 w 267"/>
                <a:gd name="T3" fmla="*/ 266 h 266"/>
                <a:gd name="T4" fmla="*/ 0 w 267"/>
                <a:gd name="T5" fmla="*/ 223 h 266"/>
                <a:gd name="T6" fmla="*/ 0 w 267"/>
                <a:gd name="T7" fmla="*/ 43 h 266"/>
                <a:gd name="T8" fmla="*/ 43 w 267"/>
                <a:gd name="T9" fmla="*/ 0 h 266"/>
                <a:gd name="T10" fmla="*/ 224 w 267"/>
                <a:gd name="T11" fmla="*/ 0 h 266"/>
                <a:gd name="T12" fmla="*/ 267 w 267"/>
                <a:gd name="T13" fmla="*/ 43 h 266"/>
                <a:gd name="T14" fmla="*/ 267 w 267"/>
                <a:gd name="T15" fmla="*/ 223 h 266"/>
                <a:gd name="T16" fmla="*/ 224 w 267"/>
                <a:gd name="T1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6">
                  <a:moveTo>
                    <a:pt x="224" y="266"/>
                  </a:moveTo>
                  <a:cubicBezTo>
                    <a:pt x="43" y="266"/>
                    <a:pt x="43" y="266"/>
                    <a:pt x="43" y="266"/>
                  </a:cubicBezTo>
                  <a:cubicBezTo>
                    <a:pt x="20" y="266"/>
                    <a:pt x="0" y="247"/>
                    <a:pt x="0" y="22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9"/>
                    <a:pt x="20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8" y="0"/>
                    <a:pt x="267" y="19"/>
                    <a:pt x="267" y="43"/>
                  </a:cubicBezTo>
                  <a:cubicBezTo>
                    <a:pt x="267" y="223"/>
                    <a:pt x="267" y="223"/>
                    <a:pt x="267" y="223"/>
                  </a:cubicBezTo>
                  <a:cubicBezTo>
                    <a:pt x="267" y="247"/>
                    <a:pt x="248" y="266"/>
                    <a:pt x="224" y="2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19" name="Freeform 21"/>
            <p:cNvSpPr>
              <a:spLocks/>
            </p:cNvSpPr>
            <p:nvPr/>
          </p:nvSpPr>
          <p:spPr bwMode="auto">
            <a:xfrm>
              <a:off x="3158208" y="2269066"/>
              <a:ext cx="355506" cy="355535"/>
            </a:xfrm>
            <a:custGeom>
              <a:avLst/>
              <a:gdLst>
                <a:gd name="T0" fmla="*/ 224 w 267"/>
                <a:gd name="T1" fmla="*/ 267 h 267"/>
                <a:gd name="T2" fmla="*/ 43 w 267"/>
                <a:gd name="T3" fmla="*/ 267 h 267"/>
                <a:gd name="T4" fmla="*/ 0 w 267"/>
                <a:gd name="T5" fmla="*/ 224 h 267"/>
                <a:gd name="T6" fmla="*/ 0 w 267"/>
                <a:gd name="T7" fmla="*/ 43 h 267"/>
                <a:gd name="T8" fmla="*/ 43 w 267"/>
                <a:gd name="T9" fmla="*/ 0 h 267"/>
                <a:gd name="T10" fmla="*/ 224 w 267"/>
                <a:gd name="T11" fmla="*/ 0 h 267"/>
                <a:gd name="T12" fmla="*/ 267 w 267"/>
                <a:gd name="T13" fmla="*/ 43 h 267"/>
                <a:gd name="T14" fmla="*/ 267 w 267"/>
                <a:gd name="T15" fmla="*/ 224 h 267"/>
                <a:gd name="T16" fmla="*/ 224 w 267"/>
                <a:gd name="T1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7">
                  <a:moveTo>
                    <a:pt x="224" y="267"/>
                  </a:moveTo>
                  <a:cubicBezTo>
                    <a:pt x="43" y="267"/>
                    <a:pt x="43" y="267"/>
                    <a:pt x="43" y="267"/>
                  </a:cubicBezTo>
                  <a:cubicBezTo>
                    <a:pt x="19" y="267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7" y="0"/>
                    <a:pt x="267" y="20"/>
                    <a:pt x="267" y="43"/>
                  </a:cubicBezTo>
                  <a:cubicBezTo>
                    <a:pt x="267" y="224"/>
                    <a:pt x="267" y="224"/>
                    <a:pt x="267" y="224"/>
                  </a:cubicBezTo>
                  <a:cubicBezTo>
                    <a:pt x="267" y="247"/>
                    <a:pt x="247" y="267"/>
                    <a:pt x="224" y="2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0" name="Freeform 22"/>
            <p:cNvSpPr>
              <a:spLocks/>
            </p:cNvSpPr>
            <p:nvPr/>
          </p:nvSpPr>
          <p:spPr bwMode="auto">
            <a:xfrm>
              <a:off x="3201059" y="2924582"/>
              <a:ext cx="355506" cy="355535"/>
            </a:xfrm>
            <a:custGeom>
              <a:avLst/>
              <a:gdLst>
                <a:gd name="T0" fmla="*/ 224 w 267"/>
                <a:gd name="T1" fmla="*/ 267 h 267"/>
                <a:gd name="T2" fmla="*/ 43 w 267"/>
                <a:gd name="T3" fmla="*/ 267 h 267"/>
                <a:gd name="T4" fmla="*/ 0 w 267"/>
                <a:gd name="T5" fmla="*/ 224 h 267"/>
                <a:gd name="T6" fmla="*/ 0 w 267"/>
                <a:gd name="T7" fmla="*/ 43 h 267"/>
                <a:gd name="T8" fmla="*/ 43 w 267"/>
                <a:gd name="T9" fmla="*/ 0 h 267"/>
                <a:gd name="T10" fmla="*/ 224 w 267"/>
                <a:gd name="T11" fmla="*/ 0 h 267"/>
                <a:gd name="T12" fmla="*/ 267 w 267"/>
                <a:gd name="T13" fmla="*/ 43 h 267"/>
                <a:gd name="T14" fmla="*/ 267 w 267"/>
                <a:gd name="T15" fmla="*/ 224 h 267"/>
                <a:gd name="T16" fmla="*/ 224 w 267"/>
                <a:gd name="T1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267">
                  <a:moveTo>
                    <a:pt x="224" y="267"/>
                  </a:moveTo>
                  <a:cubicBezTo>
                    <a:pt x="43" y="267"/>
                    <a:pt x="43" y="267"/>
                    <a:pt x="43" y="267"/>
                  </a:cubicBezTo>
                  <a:cubicBezTo>
                    <a:pt x="19" y="267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7" y="0"/>
                    <a:pt x="267" y="20"/>
                    <a:pt x="267" y="43"/>
                  </a:cubicBezTo>
                  <a:cubicBezTo>
                    <a:pt x="267" y="224"/>
                    <a:pt x="267" y="224"/>
                    <a:pt x="267" y="224"/>
                  </a:cubicBezTo>
                  <a:cubicBezTo>
                    <a:pt x="267" y="247"/>
                    <a:pt x="247" y="267"/>
                    <a:pt x="224" y="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1" name="Freeform 23"/>
            <p:cNvSpPr>
              <a:spLocks/>
            </p:cNvSpPr>
            <p:nvPr/>
          </p:nvSpPr>
          <p:spPr bwMode="auto">
            <a:xfrm>
              <a:off x="2850314" y="3484867"/>
              <a:ext cx="353919" cy="353947"/>
            </a:xfrm>
            <a:custGeom>
              <a:avLst/>
              <a:gdLst>
                <a:gd name="T0" fmla="*/ 223 w 266"/>
                <a:gd name="T1" fmla="*/ 267 h 267"/>
                <a:gd name="T2" fmla="*/ 43 w 266"/>
                <a:gd name="T3" fmla="*/ 267 h 267"/>
                <a:gd name="T4" fmla="*/ 0 w 266"/>
                <a:gd name="T5" fmla="*/ 224 h 267"/>
                <a:gd name="T6" fmla="*/ 0 w 266"/>
                <a:gd name="T7" fmla="*/ 43 h 267"/>
                <a:gd name="T8" fmla="*/ 43 w 266"/>
                <a:gd name="T9" fmla="*/ 0 h 267"/>
                <a:gd name="T10" fmla="*/ 223 w 266"/>
                <a:gd name="T11" fmla="*/ 0 h 267"/>
                <a:gd name="T12" fmla="*/ 266 w 266"/>
                <a:gd name="T13" fmla="*/ 43 h 267"/>
                <a:gd name="T14" fmla="*/ 266 w 266"/>
                <a:gd name="T15" fmla="*/ 224 h 267"/>
                <a:gd name="T16" fmla="*/ 223 w 266"/>
                <a:gd name="T1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" h="267">
                  <a:moveTo>
                    <a:pt x="223" y="267"/>
                  </a:moveTo>
                  <a:cubicBezTo>
                    <a:pt x="43" y="267"/>
                    <a:pt x="43" y="267"/>
                    <a:pt x="43" y="267"/>
                  </a:cubicBezTo>
                  <a:cubicBezTo>
                    <a:pt x="19" y="267"/>
                    <a:pt x="0" y="247"/>
                    <a:pt x="0" y="22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223" y="0"/>
                    <a:pt x="223" y="0"/>
                    <a:pt x="223" y="0"/>
                  </a:cubicBezTo>
                  <a:cubicBezTo>
                    <a:pt x="247" y="0"/>
                    <a:pt x="266" y="20"/>
                    <a:pt x="266" y="43"/>
                  </a:cubicBezTo>
                  <a:cubicBezTo>
                    <a:pt x="266" y="224"/>
                    <a:pt x="266" y="224"/>
                    <a:pt x="266" y="224"/>
                  </a:cubicBezTo>
                  <a:cubicBezTo>
                    <a:pt x="266" y="247"/>
                    <a:pt x="247" y="267"/>
                    <a:pt x="223" y="2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3466102" y="3815007"/>
              <a:ext cx="704665" cy="1328493"/>
            </a:xfrm>
            <a:custGeom>
              <a:avLst/>
              <a:gdLst>
                <a:gd name="T0" fmla="*/ 74 w 530"/>
                <a:gd name="T1" fmla="*/ 24 h 999"/>
                <a:gd name="T2" fmla="*/ 0 w 530"/>
                <a:gd name="T3" fmla="*/ 29 h 999"/>
                <a:gd name="T4" fmla="*/ 530 w 530"/>
                <a:gd name="T5" fmla="*/ 999 h 999"/>
                <a:gd name="T6" fmla="*/ 520 w 530"/>
                <a:gd name="T7" fmla="*/ 956 h 999"/>
                <a:gd name="T8" fmla="*/ 520 w 530"/>
                <a:gd name="T9" fmla="*/ 946 h 999"/>
                <a:gd name="T10" fmla="*/ 530 w 530"/>
                <a:gd name="T11" fmla="*/ 918 h 999"/>
                <a:gd name="T12" fmla="*/ 530 w 530"/>
                <a:gd name="T13" fmla="*/ 918 h 999"/>
                <a:gd name="T14" fmla="*/ 530 w 530"/>
                <a:gd name="T15" fmla="*/ 871 h 999"/>
                <a:gd name="T16" fmla="*/ 520 w 530"/>
                <a:gd name="T17" fmla="*/ 843 h 999"/>
                <a:gd name="T18" fmla="*/ 520 w 530"/>
                <a:gd name="T19" fmla="*/ 833 h 999"/>
                <a:gd name="T20" fmla="*/ 530 w 530"/>
                <a:gd name="T21" fmla="*/ 805 h 999"/>
                <a:gd name="T22" fmla="*/ 530 w 530"/>
                <a:gd name="T23" fmla="*/ 805 h 999"/>
                <a:gd name="T24" fmla="*/ 530 w 530"/>
                <a:gd name="T25" fmla="*/ 758 h 999"/>
                <a:gd name="T26" fmla="*/ 520 w 530"/>
                <a:gd name="T27" fmla="*/ 729 h 999"/>
                <a:gd name="T28" fmla="*/ 520 w 530"/>
                <a:gd name="T29" fmla="*/ 720 h 999"/>
                <a:gd name="T30" fmla="*/ 530 w 530"/>
                <a:gd name="T31" fmla="*/ 691 h 999"/>
                <a:gd name="T32" fmla="*/ 530 w 530"/>
                <a:gd name="T33" fmla="*/ 691 h 999"/>
                <a:gd name="T34" fmla="*/ 530 w 530"/>
                <a:gd name="T35" fmla="*/ 644 h 999"/>
                <a:gd name="T36" fmla="*/ 520 w 530"/>
                <a:gd name="T37" fmla="*/ 616 h 999"/>
                <a:gd name="T38" fmla="*/ 520 w 530"/>
                <a:gd name="T39" fmla="*/ 606 h 999"/>
                <a:gd name="T40" fmla="*/ 530 w 530"/>
                <a:gd name="T41" fmla="*/ 578 h 999"/>
                <a:gd name="T42" fmla="*/ 530 w 530"/>
                <a:gd name="T43" fmla="*/ 578 h 999"/>
                <a:gd name="T44" fmla="*/ 530 w 530"/>
                <a:gd name="T45" fmla="*/ 531 h 999"/>
                <a:gd name="T46" fmla="*/ 520 w 530"/>
                <a:gd name="T47" fmla="*/ 502 h 999"/>
                <a:gd name="T48" fmla="*/ 520 w 530"/>
                <a:gd name="T49" fmla="*/ 493 h 999"/>
                <a:gd name="T50" fmla="*/ 530 w 530"/>
                <a:gd name="T51" fmla="*/ 465 h 999"/>
                <a:gd name="T52" fmla="*/ 530 w 530"/>
                <a:gd name="T53" fmla="*/ 465 h 999"/>
                <a:gd name="T54" fmla="*/ 530 w 530"/>
                <a:gd name="T55" fmla="*/ 417 h 999"/>
                <a:gd name="T56" fmla="*/ 520 w 530"/>
                <a:gd name="T57" fmla="*/ 389 h 999"/>
                <a:gd name="T58" fmla="*/ 520 w 530"/>
                <a:gd name="T59" fmla="*/ 380 h 999"/>
                <a:gd name="T60" fmla="*/ 530 w 530"/>
                <a:gd name="T61" fmla="*/ 351 h 999"/>
                <a:gd name="T62" fmla="*/ 530 w 530"/>
                <a:gd name="T63" fmla="*/ 351 h 999"/>
                <a:gd name="T64" fmla="*/ 530 w 530"/>
                <a:gd name="T65" fmla="*/ 304 h 999"/>
                <a:gd name="T66" fmla="*/ 520 w 530"/>
                <a:gd name="T67" fmla="*/ 276 h 999"/>
                <a:gd name="T68" fmla="*/ 520 w 530"/>
                <a:gd name="T69" fmla="*/ 266 h 999"/>
                <a:gd name="T70" fmla="*/ 530 w 530"/>
                <a:gd name="T71" fmla="*/ 238 h 999"/>
                <a:gd name="T72" fmla="*/ 530 w 530"/>
                <a:gd name="T73" fmla="*/ 238 h 999"/>
                <a:gd name="T74" fmla="*/ 530 w 530"/>
                <a:gd name="T75" fmla="*/ 191 h 999"/>
                <a:gd name="T76" fmla="*/ 520 w 530"/>
                <a:gd name="T77" fmla="*/ 162 h 999"/>
                <a:gd name="T78" fmla="*/ 520 w 530"/>
                <a:gd name="T79" fmla="*/ 153 h 999"/>
                <a:gd name="T80" fmla="*/ 530 w 530"/>
                <a:gd name="T81" fmla="*/ 125 h 999"/>
                <a:gd name="T82" fmla="*/ 530 w 530"/>
                <a:gd name="T83" fmla="*/ 125 h 999"/>
                <a:gd name="T84" fmla="*/ 518 w 530"/>
                <a:gd name="T85" fmla="*/ 98 h 999"/>
                <a:gd name="T86" fmla="*/ 498 w 530"/>
                <a:gd name="T87" fmla="*/ 58 h 999"/>
                <a:gd name="T88" fmla="*/ 481 w 530"/>
                <a:gd name="T89" fmla="*/ 34 h 999"/>
                <a:gd name="T90" fmla="*/ 471 w 530"/>
                <a:gd name="T91" fmla="*/ 31 h 999"/>
                <a:gd name="T92" fmla="*/ 471 w 530"/>
                <a:gd name="T93" fmla="*/ 31 h 999"/>
                <a:gd name="T94" fmla="*/ 442 w 530"/>
                <a:gd name="T95" fmla="*/ 34 h 999"/>
                <a:gd name="T96" fmla="*/ 395 w 530"/>
                <a:gd name="T97" fmla="*/ 34 h 999"/>
                <a:gd name="T98" fmla="*/ 367 w 530"/>
                <a:gd name="T99" fmla="*/ 24 h 999"/>
                <a:gd name="T100" fmla="*/ 357 w 530"/>
                <a:gd name="T101" fmla="*/ 24 h 999"/>
                <a:gd name="T102" fmla="*/ 357 w 530"/>
                <a:gd name="T103" fmla="*/ 24 h 999"/>
                <a:gd name="T104" fmla="*/ 329 w 530"/>
                <a:gd name="T105" fmla="*/ 34 h 999"/>
                <a:gd name="T106" fmla="*/ 281 w 530"/>
                <a:gd name="T107" fmla="*/ 34 h 999"/>
                <a:gd name="T108" fmla="*/ 253 w 530"/>
                <a:gd name="T109" fmla="*/ 24 h 999"/>
                <a:gd name="T110" fmla="*/ 244 w 530"/>
                <a:gd name="T111" fmla="*/ 24 h 999"/>
                <a:gd name="T112" fmla="*/ 244 w 530"/>
                <a:gd name="T113" fmla="*/ 24 h 999"/>
                <a:gd name="T114" fmla="*/ 215 w 530"/>
                <a:gd name="T115" fmla="*/ 34 h 999"/>
                <a:gd name="T116" fmla="*/ 168 w 530"/>
                <a:gd name="T117" fmla="*/ 34 h 999"/>
                <a:gd name="T118" fmla="*/ 140 w 530"/>
                <a:gd name="T119" fmla="*/ 24 h 999"/>
                <a:gd name="T120" fmla="*/ 130 w 530"/>
                <a:gd name="T121" fmla="*/ 24 h 999"/>
                <a:gd name="T122" fmla="*/ 130 w 530"/>
                <a:gd name="T123" fmla="*/ 24 h 999"/>
                <a:gd name="T124" fmla="*/ 102 w 530"/>
                <a:gd name="T125" fmla="*/ 34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0" h="999">
                  <a:moveTo>
                    <a:pt x="0" y="29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0" y="29"/>
                    <a:pt x="0" y="29"/>
                    <a:pt x="0" y="29"/>
                  </a:cubicBezTo>
                  <a:close/>
                  <a:moveTo>
                    <a:pt x="520" y="999"/>
                  </a:moveTo>
                  <a:cubicBezTo>
                    <a:pt x="520" y="984"/>
                    <a:pt x="520" y="984"/>
                    <a:pt x="520" y="984"/>
                  </a:cubicBezTo>
                  <a:cubicBezTo>
                    <a:pt x="530" y="984"/>
                    <a:pt x="530" y="984"/>
                    <a:pt x="530" y="984"/>
                  </a:cubicBezTo>
                  <a:cubicBezTo>
                    <a:pt x="530" y="999"/>
                    <a:pt x="530" y="999"/>
                    <a:pt x="530" y="999"/>
                  </a:cubicBezTo>
                  <a:cubicBezTo>
                    <a:pt x="520" y="999"/>
                    <a:pt x="520" y="999"/>
                    <a:pt x="520" y="999"/>
                  </a:cubicBezTo>
                  <a:close/>
                  <a:moveTo>
                    <a:pt x="530" y="975"/>
                  </a:moveTo>
                  <a:cubicBezTo>
                    <a:pt x="520" y="975"/>
                    <a:pt x="520" y="975"/>
                    <a:pt x="520" y="975"/>
                  </a:cubicBezTo>
                  <a:cubicBezTo>
                    <a:pt x="520" y="956"/>
                    <a:pt x="520" y="956"/>
                    <a:pt x="520" y="956"/>
                  </a:cubicBezTo>
                  <a:cubicBezTo>
                    <a:pt x="530" y="956"/>
                    <a:pt x="530" y="956"/>
                    <a:pt x="530" y="956"/>
                  </a:cubicBezTo>
                  <a:cubicBezTo>
                    <a:pt x="530" y="975"/>
                    <a:pt x="530" y="975"/>
                    <a:pt x="530" y="975"/>
                  </a:cubicBezTo>
                  <a:close/>
                  <a:moveTo>
                    <a:pt x="530" y="946"/>
                  </a:moveTo>
                  <a:cubicBezTo>
                    <a:pt x="520" y="946"/>
                    <a:pt x="520" y="946"/>
                    <a:pt x="520" y="946"/>
                  </a:cubicBezTo>
                  <a:cubicBezTo>
                    <a:pt x="520" y="928"/>
                    <a:pt x="520" y="928"/>
                    <a:pt x="520" y="928"/>
                  </a:cubicBezTo>
                  <a:cubicBezTo>
                    <a:pt x="530" y="928"/>
                    <a:pt x="530" y="928"/>
                    <a:pt x="530" y="928"/>
                  </a:cubicBezTo>
                  <a:cubicBezTo>
                    <a:pt x="530" y="946"/>
                    <a:pt x="530" y="946"/>
                    <a:pt x="530" y="946"/>
                  </a:cubicBezTo>
                  <a:close/>
                  <a:moveTo>
                    <a:pt x="530" y="918"/>
                  </a:moveTo>
                  <a:cubicBezTo>
                    <a:pt x="520" y="918"/>
                    <a:pt x="520" y="918"/>
                    <a:pt x="520" y="918"/>
                  </a:cubicBezTo>
                  <a:cubicBezTo>
                    <a:pt x="520" y="899"/>
                    <a:pt x="520" y="899"/>
                    <a:pt x="520" y="899"/>
                  </a:cubicBezTo>
                  <a:cubicBezTo>
                    <a:pt x="530" y="899"/>
                    <a:pt x="530" y="899"/>
                    <a:pt x="530" y="899"/>
                  </a:cubicBezTo>
                  <a:cubicBezTo>
                    <a:pt x="530" y="918"/>
                    <a:pt x="530" y="918"/>
                    <a:pt x="530" y="918"/>
                  </a:cubicBezTo>
                  <a:close/>
                  <a:moveTo>
                    <a:pt x="530" y="890"/>
                  </a:moveTo>
                  <a:cubicBezTo>
                    <a:pt x="520" y="890"/>
                    <a:pt x="520" y="890"/>
                    <a:pt x="520" y="890"/>
                  </a:cubicBezTo>
                  <a:cubicBezTo>
                    <a:pt x="520" y="871"/>
                    <a:pt x="520" y="871"/>
                    <a:pt x="520" y="871"/>
                  </a:cubicBezTo>
                  <a:cubicBezTo>
                    <a:pt x="530" y="871"/>
                    <a:pt x="530" y="871"/>
                    <a:pt x="530" y="871"/>
                  </a:cubicBezTo>
                  <a:cubicBezTo>
                    <a:pt x="530" y="890"/>
                    <a:pt x="530" y="890"/>
                    <a:pt x="530" y="890"/>
                  </a:cubicBezTo>
                  <a:close/>
                  <a:moveTo>
                    <a:pt x="530" y="861"/>
                  </a:moveTo>
                  <a:cubicBezTo>
                    <a:pt x="520" y="861"/>
                    <a:pt x="520" y="861"/>
                    <a:pt x="520" y="861"/>
                  </a:cubicBezTo>
                  <a:cubicBezTo>
                    <a:pt x="520" y="843"/>
                    <a:pt x="520" y="843"/>
                    <a:pt x="520" y="843"/>
                  </a:cubicBezTo>
                  <a:cubicBezTo>
                    <a:pt x="530" y="843"/>
                    <a:pt x="530" y="843"/>
                    <a:pt x="530" y="843"/>
                  </a:cubicBezTo>
                  <a:cubicBezTo>
                    <a:pt x="530" y="861"/>
                    <a:pt x="530" y="861"/>
                    <a:pt x="530" y="861"/>
                  </a:cubicBezTo>
                  <a:close/>
                  <a:moveTo>
                    <a:pt x="530" y="833"/>
                  </a:moveTo>
                  <a:cubicBezTo>
                    <a:pt x="520" y="833"/>
                    <a:pt x="520" y="833"/>
                    <a:pt x="520" y="833"/>
                  </a:cubicBezTo>
                  <a:cubicBezTo>
                    <a:pt x="520" y="814"/>
                    <a:pt x="520" y="814"/>
                    <a:pt x="520" y="814"/>
                  </a:cubicBezTo>
                  <a:cubicBezTo>
                    <a:pt x="530" y="814"/>
                    <a:pt x="530" y="814"/>
                    <a:pt x="530" y="814"/>
                  </a:cubicBezTo>
                  <a:cubicBezTo>
                    <a:pt x="530" y="833"/>
                    <a:pt x="530" y="833"/>
                    <a:pt x="530" y="833"/>
                  </a:cubicBezTo>
                  <a:close/>
                  <a:moveTo>
                    <a:pt x="530" y="805"/>
                  </a:moveTo>
                  <a:cubicBezTo>
                    <a:pt x="520" y="805"/>
                    <a:pt x="520" y="805"/>
                    <a:pt x="520" y="805"/>
                  </a:cubicBezTo>
                  <a:cubicBezTo>
                    <a:pt x="520" y="786"/>
                    <a:pt x="520" y="786"/>
                    <a:pt x="520" y="786"/>
                  </a:cubicBezTo>
                  <a:cubicBezTo>
                    <a:pt x="530" y="786"/>
                    <a:pt x="530" y="786"/>
                    <a:pt x="530" y="786"/>
                  </a:cubicBezTo>
                  <a:cubicBezTo>
                    <a:pt x="530" y="805"/>
                    <a:pt x="530" y="805"/>
                    <a:pt x="530" y="805"/>
                  </a:cubicBezTo>
                  <a:close/>
                  <a:moveTo>
                    <a:pt x="530" y="776"/>
                  </a:moveTo>
                  <a:cubicBezTo>
                    <a:pt x="520" y="776"/>
                    <a:pt x="520" y="776"/>
                    <a:pt x="520" y="776"/>
                  </a:cubicBezTo>
                  <a:cubicBezTo>
                    <a:pt x="520" y="758"/>
                    <a:pt x="520" y="758"/>
                    <a:pt x="520" y="758"/>
                  </a:cubicBezTo>
                  <a:cubicBezTo>
                    <a:pt x="530" y="758"/>
                    <a:pt x="530" y="758"/>
                    <a:pt x="530" y="758"/>
                  </a:cubicBezTo>
                  <a:cubicBezTo>
                    <a:pt x="530" y="776"/>
                    <a:pt x="530" y="776"/>
                    <a:pt x="530" y="776"/>
                  </a:cubicBezTo>
                  <a:close/>
                  <a:moveTo>
                    <a:pt x="530" y="748"/>
                  </a:moveTo>
                  <a:cubicBezTo>
                    <a:pt x="520" y="748"/>
                    <a:pt x="520" y="748"/>
                    <a:pt x="520" y="748"/>
                  </a:cubicBezTo>
                  <a:cubicBezTo>
                    <a:pt x="520" y="729"/>
                    <a:pt x="520" y="729"/>
                    <a:pt x="520" y="729"/>
                  </a:cubicBezTo>
                  <a:cubicBezTo>
                    <a:pt x="530" y="729"/>
                    <a:pt x="530" y="729"/>
                    <a:pt x="530" y="729"/>
                  </a:cubicBezTo>
                  <a:cubicBezTo>
                    <a:pt x="530" y="748"/>
                    <a:pt x="530" y="748"/>
                    <a:pt x="530" y="748"/>
                  </a:cubicBezTo>
                  <a:close/>
                  <a:moveTo>
                    <a:pt x="530" y="720"/>
                  </a:moveTo>
                  <a:cubicBezTo>
                    <a:pt x="520" y="720"/>
                    <a:pt x="520" y="720"/>
                    <a:pt x="520" y="720"/>
                  </a:cubicBezTo>
                  <a:cubicBezTo>
                    <a:pt x="520" y="701"/>
                    <a:pt x="520" y="701"/>
                    <a:pt x="520" y="701"/>
                  </a:cubicBezTo>
                  <a:cubicBezTo>
                    <a:pt x="530" y="701"/>
                    <a:pt x="530" y="701"/>
                    <a:pt x="530" y="701"/>
                  </a:cubicBezTo>
                  <a:cubicBezTo>
                    <a:pt x="530" y="720"/>
                    <a:pt x="530" y="720"/>
                    <a:pt x="530" y="720"/>
                  </a:cubicBezTo>
                  <a:close/>
                  <a:moveTo>
                    <a:pt x="530" y="691"/>
                  </a:moveTo>
                  <a:cubicBezTo>
                    <a:pt x="520" y="691"/>
                    <a:pt x="520" y="691"/>
                    <a:pt x="520" y="691"/>
                  </a:cubicBezTo>
                  <a:cubicBezTo>
                    <a:pt x="520" y="673"/>
                    <a:pt x="520" y="673"/>
                    <a:pt x="520" y="673"/>
                  </a:cubicBezTo>
                  <a:cubicBezTo>
                    <a:pt x="530" y="673"/>
                    <a:pt x="530" y="673"/>
                    <a:pt x="530" y="673"/>
                  </a:cubicBezTo>
                  <a:cubicBezTo>
                    <a:pt x="530" y="691"/>
                    <a:pt x="530" y="691"/>
                    <a:pt x="530" y="691"/>
                  </a:cubicBezTo>
                  <a:close/>
                  <a:moveTo>
                    <a:pt x="530" y="663"/>
                  </a:moveTo>
                  <a:cubicBezTo>
                    <a:pt x="520" y="663"/>
                    <a:pt x="520" y="663"/>
                    <a:pt x="520" y="663"/>
                  </a:cubicBezTo>
                  <a:cubicBezTo>
                    <a:pt x="520" y="644"/>
                    <a:pt x="520" y="644"/>
                    <a:pt x="520" y="644"/>
                  </a:cubicBezTo>
                  <a:cubicBezTo>
                    <a:pt x="530" y="644"/>
                    <a:pt x="530" y="644"/>
                    <a:pt x="530" y="644"/>
                  </a:cubicBezTo>
                  <a:cubicBezTo>
                    <a:pt x="530" y="663"/>
                    <a:pt x="530" y="663"/>
                    <a:pt x="530" y="663"/>
                  </a:cubicBezTo>
                  <a:close/>
                  <a:moveTo>
                    <a:pt x="530" y="635"/>
                  </a:moveTo>
                  <a:cubicBezTo>
                    <a:pt x="520" y="635"/>
                    <a:pt x="520" y="635"/>
                    <a:pt x="520" y="635"/>
                  </a:cubicBezTo>
                  <a:cubicBezTo>
                    <a:pt x="520" y="616"/>
                    <a:pt x="520" y="616"/>
                    <a:pt x="520" y="616"/>
                  </a:cubicBezTo>
                  <a:cubicBezTo>
                    <a:pt x="530" y="616"/>
                    <a:pt x="530" y="616"/>
                    <a:pt x="530" y="616"/>
                  </a:cubicBezTo>
                  <a:cubicBezTo>
                    <a:pt x="530" y="635"/>
                    <a:pt x="530" y="635"/>
                    <a:pt x="530" y="635"/>
                  </a:cubicBezTo>
                  <a:close/>
                  <a:moveTo>
                    <a:pt x="530" y="606"/>
                  </a:moveTo>
                  <a:cubicBezTo>
                    <a:pt x="520" y="606"/>
                    <a:pt x="520" y="606"/>
                    <a:pt x="520" y="606"/>
                  </a:cubicBezTo>
                  <a:cubicBezTo>
                    <a:pt x="520" y="588"/>
                    <a:pt x="520" y="588"/>
                    <a:pt x="520" y="588"/>
                  </a:cubicBezTo>
                  <a:cubicBezTo>
                    <a:pt x="530" y="588"/>
                    <a:pt x="530" y="588"/>
                    <a:pt x="530" y="588"/>
                  </a:cubicBezTo>
                  <a:cubicBezTo>
                    <a:pt x="530" y="606"/>
                    <a:pt x="530" y="606"/>
                    <a:pt x="530" y="606"/>
                  </a:cubicBezTo>
                  <a:close/>
                  <a:moveTo>
                    <a:pt x="530" y="578"/>
                  </a:moveTo>
                  <a:cubicBezTo>
                    <a:pt x="520" y="578"/>
                    <a:pt x="520" y="578"/>
                    <a:pt x="520" y="578"/>
                  </a:cubicBezTo>
                  <a:cubicBezTo>
                    <a:pt x="520" y="559"/>
                    <a:pt x="520" y="559"/>
                    <a:pt x="520" y="559"/>
                  </a:cubicBezTo>
                  <a:cubicBezTo>
                    <a:pt x="530" y="559"/>
                    <a:pt x="530" y="559"/>
                    <a:pt x="530" y="559"/>
                  </a:cubicBezTo>
                  <a:cubicBezTo>
                    <a:pt x="530" y="578"/>
                    <a:pt x="530" y="578"/>
                    <a:pt x="530" y="578"/>
                  </a:cubicBezTo>
                  <a:close/>
                  <a:moveTo>
                    <a:pt x="530" y="550"/>
                  </a:moveTo>
                  <a:cubicBezTo>
                    <a:pt x="520" y="550"/>
                    <a:pt x="520" y="550"/>
                    <a:pt x="520" y="550"/>
                  </a:cubicBezTo>
                  <a:cubicBezTo>
                    <a:pt x="520" y="531"/>
                    <a:pt x="520" y="531"/>
                    <a:pt x="520" y="531"/>
                  </a:cubicBezTo>
                  <a:cubicBezTo>
                    <a:pt x="530" y="531"/>
                    <a:pt x="530" y="531"/>
                    <a:pt x="530" y="531"/>
                  </a:cubicBezTo>
                  <a:cubicBezTo>
                    <a:pt x="530" y="550"/>
                    <a:pt x="530" y="550"/>
                    <a:pt x="530" y="550"/>
                  </a:cubicBezTo>
                  <a:close/>
                  <a:moveTo>
                    <a:pt x="530" y="521"/>
                  </a:moveTo>
                  <a:cubicBezTo>
                    <a:pt x="520" y="521"/>
                    <a:pt x="520" y="521"/>
                    <a:pt x="520" y="521"/>
                  </a:cubicBezTo>
                  <a:cubicBezTo>
                    <a:pt x="520" y="502"/>
                    <a:pt x="520" y="502"/>
                    <a:pt x="520" y="502"/>
                  </a:cubicBezTo>
                  <a:cubicBezTo>
                    <a:pt x="530" y="502"/>
                    <a:pt x="530" y="502"/>
                    <a:pt x="530" y="502"/>
                  </a:cubicBezTo>
                  <a:cubicBezTo>
                    <a:pt x="530" y="521"/>
                    <a:pt x="530" y="521"/>
                    <a:pt x="530" y="521"/>
                  </a:cubicBezTo>
                  <a:close/>
                  <a:moveTo>
                    <a:pt x="530" y="493"/>
                  </a:moveTo>
                  <a:cubicBezTo>
                    <a:pt x="520" y="493"/>
                    <a:pt x="520" y="493"/>
                    <a:pt x="520" y="493"/>
                  </a:cubicBezTo>
                  <a:cubicBezTo>
                    <a:pt x="520" y="474"/>
                    <a:pt x="520" y="474"/>
                    <a:pt x="520" y="474"/>
                  </a:cubicBezTo>
                  <a:cubicBezTo>
                    <a:pt x="530" y="474"/>
                    <a:pt x="530" y="474"/>
                    <a:pt x="530" y="474"/>
                  </a:cubicBezTo>
                  <a:cubicBezTo>
                    <a:pt x="530" y="493"/>
                    <a:pt x="530" y="493"/>
                    <a:pt x="530" y="493"/>
                  </a:cubicBezTo>
                  <a:close/>
                  <a:moveTo>
                    <a:pt x="530" y="465"/>
                  </a:moveTo>
                  <a:cubicBezTo>
                    <a:pt x="520" y="465"/>
                    <a:pt x="520" y="465"/>
                    <a:pt x="520" y="465"/>
                  </a:cubicBezTo>
                  <a:cubicBezTo>
                    <a:pt x="520" y="446"/>
                    <a:pt x="520" y="446"/>
                    <a:pt x="520" y="446"/>
                  </a:cubicBezTo>
                  <a:cubicBezTo>
                    <a:pt x="530" y="446"/>
                    <a:pt x="530" y="446"/>
                    <a:pt x="530" y="446"/>
                  </a:cubicBezTo>
                  <a:cubicBezTo>
                    <a:pt x="530" y="465"/>
                    <a:pt x="530" y="465"/>
                    <a:pt x="530" y="465"/>
                  </a:cubicBezTo>
                  <a:close/>
                  <a:moveTo>
                    <a:pt x="530" y="436"/>
                  </a:moveTo>
                  <a:cubicBezTo>
                    <a:pt x="520" y="436"/>
                    <a:pt x="520" y="436"/>
                    <a:pt x="520" y="436"/>
                  </a:cubicBezTo>
                  <a:cubicBezTo>
                    <a:pt x="520" y="417"/>
                    <a:pt x="520" y="417"/>
                    <a:pt x="520" y="417"/>
                  </a:cubicBezTo>
                  <a:cubicBezTo>
                    <a:pt x="530" y="417"/>
                    <a:pt x="530" y="417"/>
                    <a:pt x="530" y="417"/>
                  </a:cubicBezTo>
                  <a:cubicBezTo>
                    <a:pt x="530" y="436"/>
                    <a:pt x="530" y="436"/>
                    <a:pt x="530" y="436"/>
                  </a:cubicBezTo>
                  <a:close/>
                  <a:moveTo>
                    <a:pt x="530" y="408"/>
                  </a:moveTo>
                  <a:cubicBezTo>
                    <a:pt x="520" y="408"/>
                    <a:pt x="520" y="408"/>
                    <a:pt x="520" y="408"/>
                  </a:cubicBezTo>
                  <a:cubicBezTo>
                    <a:pt x="520" y="389"/>
                    <a:pt x="520" y="389"/>
                    <a:pt x="520" y="389"/>
                  </a:cubicBezTo>
                  <a:cubicBezTo>
                    <a:pt x="530" y="389"/>
                    <a:pt x="530" y="389"/>
                    <a:pt x="530" y="389"/>
                  </a:cubicBezTo>
                  <a:cubicBezTo>
                    <a:pt x="530" y="408"/>
                    <a:pt x="530" y="408"/>
                    <a:pt x="530" y="408"/>
                  </a:cubicBezTo>
                  <a:close/>
                  <a:moveTo>
                    <a:pt x="530" y="380"/>
                  </a:moveTo>
                  <a:cubicBezTo>
                    <a:pt x="520" y="380"/>
                    <a:pt x="520" y="380"/>
                    <a:pt x="520" y="380"/>
                  </a:cubicBezTo>
                  <a:cubicBezTo>
                    <a:pt x="520" y="361"/>
                    <a:pt x="520" y="361"/>
                    <a:pt x="520" y="361"/>
                  </a:cubicBezTo>
                  <a:cubicBezTo>
                    <a:pt x="530" y="361"/>
                    <a:pt x="530" y="361"/>
                    <a:pt x="530" y="361"/>
                  </a:cubicBezTo>
                  <a:cubicBezTo>
                    <a:pt x="530" y="380"/>
                    <a:pt x="530" y="380"/>
                    <a:pt x="530" y="380"/>
                  </a:cubicBezTo>
                  <a:close/>
                  <a:moveTo>
                    <a:pt x="530" y="351"/>
                  </a:moveTo>
                  <a:cubicBezTo>
                    <a:pt x="520" y="351"/>
                    <a:pt x="520" y="351"/>
                    <a:pt x="520" y="351"/>
                  </a:cubicBezTo>
                  <a:cubicBezTo>
                    <a:pt x="520" y="332"/>
                    <a:pt x="520" y="332"/>
                    <a:pt x="520" y="332"/>
                  </a:cubicBezTo>
                  <a:cubicBezTo>
                    <a:pt x="530" y="332"/>
                    <a:pt x="530" y="332"/>
                    <a:pt x="530" y="332"/>
                  </a:cubicBezTo>
                  <a:cubicBezTo>
                    <a:pt x="530" y="351"/>
                    <a:pt x="530" y="351"/>
                    <a:pt x="530" y="351"/>
                  </a:cubicBezTo>
                  <a:close/>
                  <a:moveTo>
                    <a:pt x="530" y="323"/>
                  </a:moveTo>
                  <a:cubicBezTo>
                    <a:pt x="520" y="323"/>
                    <a:pt x="520" y="323"/>
                    <a:pt x="520" y="323"/>
                  </a:cubicBezTo>
                  <a:cubicBezTo>
                    <a:pt x="520" y="304"/>
                    <a:pt x="520" y="304"/>
                    <a:pt x="520" y="304"/>
                  </a:cubicBezTo>
                  <a:cubicBezTo>
                    <a:pt x="530" y="304"/>
                    <a:pt x="530" y="304"/>
                    <a:pt x="530" y="304"/>
                  </a:cubicBezTo>
                  <a:cubicBezTo>
                    <a:pt x="530" y="323"/>
                    <a:pt x="530" y="323"/>
                    <a:pt x="530" y="323"/>
                  </a:cubicBezTo>
                  <a:close/>
                  <a:moveTo>
                    <a:pt x="530" y="295"/>
                  </a:moveTo>
                  <a:cubicBezTo>
                    <a:pt x="520" y="295"/>
                    <a:pt x="520" y="295"/>
                    <a:pt x="520" y="295"/>
                  </a:cubicBezTo>
                  <a:cubicBezTo>
                    <a:pt x="520" y="276"/>
                    <a:pt x="520" y="276"/>
                    <a:pt x="520" y="276"/>
                  </a:cubicBezTo>
                  <a:cubicBezTo>
                    <a:pt x="530" y="276"/>
                    <a:pt x="530" y="276"/>
                    <a:pt x="530" y="276"/>
                  </a:cubicBezTo>
                  <a:cubicBezTo>
                    <a:pt x="530" y="295"/>
                    <a:pt x="530" y="295"/>
                    <a:pt x="530" y="295"/>
                  </a:cubicBezTo>
                  <a:close/>
                  <a:moveTo>
                    <a:pt x="530" y="266"/>
                  </a:moveTo>
                  <a:cubicBezTo>
                    <a:pt x="520" y="266"/>
                    <a:pt x="520" y="266"/>
                    <a:pt x="520" y="266"/>
                  </a:cubicBezTo>
                  <a:cubicBezTo>
                    <a:pt x="520" y="247"/>
                    <a:pt x="520" y="247"/>
                    <a:pt x="520" y="247"/>
                  </a:cubicBezTo>
                  <a:cubicBezTo>
                    <a:pt x="530" y="247"/>
                    <a:pt x="530" y="247"/>
                    <a:pt x="530" y="247"/>
                  </a:cubicBezTo>
                  <a:cubicBezTo>
                    <a:pt x="530" y="266"/>
                    <a:pt x="530" y="266"/>
                    <a:pt x="530" y="266"/>
                  </a:cubicBezTo>
                  <a:close/>
                  <a:moveTo>
                    <a:pt x="530" y="238"/>
                  </a:moveTo>
                  <a:cubicBezTo>
                    <a:pt x="520" y="238"/>
                    <a:pt x="520" y="238"/>
                    <a:pt x="520" y="238"/>
                  </a:cubicBezTo>
                  <a:cubicBezTo>
                    <a:pt x="520" y="219"/>
                    <a:pt x="520" y="219"/>
                    <a:pt x="520" y="219"/>
                  </a:cubicBezTo>
                  <a:cubicBezTo>
                    <a:pt x="530" y="219"/>
                    <a:pt x="530" y="219"/>
                    <a:pt x="530" y="219"/>
                  </a:cubicBezTo>
                  <a:cubicBezTo>
                    <a:pt x="530" y="238"/>
                    <a:pt x="530" y="238"/>
                    <a:pt x="530" y="238"/>
                  </a:cubicBezTo>
                  <a:close/>
                  <a:moveTo>
                    <a:pt x="530" y="210"/>
                  </a:moveTo>
                  <a:cubicBezTo>
                    <a:pt x="520" y="210"/>
                    <a:pt x="520" y="210"/>
                    <a:pt x="520" y="210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30" y="191"/>
                    <a:pt x="530" y="191"/>
                    <a:pt x="530" y="191"/>
                  </a:cubicBezTo>
                  <a:cubicBezTo>
                    <a:pt x="530" y="210"/>
                    <a:pt x="530" y="210"/>
                    <a:pt x="530" y="210"/>
                  </a:cubicBezTo>
                  <a:close/>
                  <a:moveTo>
                    <a:pt x="530" y="181"/>
                  </a:moveTo>
                  <a:cubicBezTo>
                    <a:pt x="520" y="181"/>
                    <a:pt x="520" y="181"/>
                    <a:pt x="520" y="181"/>
                  </a:cubicBezTo>
                  <a:cubicBezTo>
                    <a:pt x="520" y="162"/>
                    <a:pt x="520" y="162"/>
                    <a:pt x="520" y="162"/>
                  </a:cubicBezTo>
                  <a:cubicBezTo>
                    <a:pt x="530" y="162"/>
                    <a:pt x="530" y="162"/>
                    <a:pt x="530" y="162"/>
                  </a:cubicBezTo>
                  <a:cubicBezTo>
                    <a:pt x="530" y="181"/>
                    <a:pt x="530" y="181"/>
                    <a:pt x="530" y="181"/>
                  </a:cubicBezTo>
                  <a:close/>
                  <a:moveTo>
                    <a:pt x="530" y="153"/>
                  </a:moveTo>
                  <a:cubicBezTo>
                    <a:pt x="520" y="153"/>
                    <a:pt x="520" y="153"/>
                    <a:pt x="520" y="153"/>
                  </a:cubicBezTo>
                  <a:cubicBezTo>
                    <a:pt x="520" y="134"/>
                    <a:pt x="520" y="134"/>
                    <a:pt x="520" y="134"/>
                  </a:cubicBezTo>
                  <a:cubicBezTo>
                    <a:pt x="530" y="134"/>
                    <a:pt x="530" y="134"/>
                    <a:pt x="530" y="134"/>
                  </a:cubicBezTo>
                  <a:cubicBezTo>
                    <a:pt x="530" y="153"/>
                    <a:pt x="530" y="153"/>
                    <a:pt x="530" y="153"/>
                  </a:cubicBezTo>
                  <a:close/>
                  <a:moveTo>
                    <a:pt x="530" y="125"/>
                  </a:moveTo>
                  <a:cubicBezTo>
                    <a:pt x="520" y="125"/>
                    <a:pt x="520" y="125"/>
                    <a:pt x="520" y="125"/>
                  </a:cubicBezTo>
                  <a:cubicBezTo>
                    <a:pt x="519" y="106"/>
                    <a:pt x="519" y="106"/>
                    <a:pt x="519" y="106"/>
                  </a:cubicBezTo>
                  <a:cubicBezTo>
                    <a:pt x="529" y="105"/>
                    <a:pt x="529" y="105"/>
                    <a:pt x="529" y="105"/>
                  </a:cubicBezTo>
                  <a:cubicBezTo>
                    <a:pt x="530" y="125"/>
                    <a:pt x="530" y="125"/>
                    <a:pt x="530" y="125"/>
                  </a:cubicBezTo>
                  <a:close/>
                  <a:moveTo>
                    <a:pt x="527" y="96"/>
                  </a:moveTo>
                  <a:cubicBezTo>
                    <a:pt x="521" y="77"/>
                    <a:pt x="521" y="77"/>
                    <a:pt x="521" y="77"/>
                  </a:cubicBezTo>
                  <a:cubicBezTo>
                    <a:pt x="513" y="80"/>
                    <a:pt x="513" y="80"/>
                    <a:pt x="513" y="80"/>
                  </a:cubicBezTo>
                  <a:cubicBezTo>
                    <a:pt x="515" y="86"/>
                    <a:pt x="517" y="92"/>
                    <a:pt x="518" y="98"/>
                  </a:cubicBezTo>
                  <a:cubicBezTo>
                    <a:pt x="527" y="96"/>
                    <a:pt x="527" y="96"/>
                    <a:pt x="527" y="96"/>
                  </a:cubicBezTo>
                  <a:close/>
                  <a:moveTo>
                    <a:pt x="517" y="68"/>
                  </a:moveTo>
                  <a:cubicBezTo>
                    <a:pt x="505" y="51"/>
                    <a:pt x="505" y="51"/>
                    <a:pt x="505" y="51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509" y="72"/>
                    <a:pt x="509" y="72"/>
                    <a:pt x="509" y="72"/>
                  </a:cubicBezTo>
                  <a:cubicBezTo>
                    <a:pt x="517" y="68"/>
                    <a:pt x="517" y="68"/>
                    <a:pt x="517" y="68"/>
                  </a:cubicBezTo>
                  <a:close/>
                  <a:moveTo>
                    <a:pt x="498" y="45"/>
                  </a:moveTo>
                  <a:cubicBezTo>
                    <a:pt x="481" y="34"/>
                    <a:pt x="481" y="34"/>
                    <a:pt x="481" y="34"/>
                  </a:cubicBezTo>
                  <a:cubicBezTo>
                    <a:pt x="477" y="43"/>
                    <a:pt x="477" y="43"/>
                    <a:pt x="477" y="43"/>
                  </a:cubicBezTo>
                  <a:cubicBezTo>
                    <a:pt x="492" y="52"/>
                    <a:pt x="492" y="52"/>
                    <a:pt x="492" y="52"/>
                  </a:cubicBezTo>
                  <a:cubicBezTo>
                    <a:pt x="498" y="45"/>
                    <a:pt x="498" y="45"/>
                    <a:pt x="498" y="45"/>
                  </a:cubicBezTo>
                  <a:close/>
                  <a:moveTo>
                    <a:pt x="471" y="31"/>
                  </a:moveTo>
                  <a:cubicBezTo>
                    <a:pt x="452" y="26"/>
                    <a:pt x="452" y="26"/>
                    <a:pt x="452" y="26"/>
                  </a:cubicBezTo>
                  <a:cubicBezTo>
                    <a:pt x="451" y="36"/>
                    <a:pt x="451" y="36"/>
                    <a:pt x="451" y="36"/>
                  </a:cubicBezTo>
                  <a:cubicBezTo>
                    <a:pt x="468" y="40"/>
                    <a:pt x="468" y="40"/>
                    <a:pt x="468" y="40"/>
                  </a:cubicBezTo>
                  <a:cubicBezTo>
                    <a:pt x="471" y="31"/>
                    <a:pt x="471" y="31"/>
                    <a:pt x="471" y="31"/>
                  </a:cubicBezTo>
                  <a:close/>
                  <a:moveTo>
                    <a:pt x="442" y="25"/>
                  </a:moveTo>
                  <a:cubicBezTo>
                    <a:pt x="423" y="24"/>
                    <a:pt x="423" y="24"/>
                    <a:pt x="423" y="24"/>
                  </a:cubicBezTo>
                  <a:cubicBezTo>
                    <a:pt x="423" y="34"/>
                    <a:pt x="423" y="34"/>
                    <a:pt x="423" y="34"/>
                  </a:cubicBezTo>
                  <a:cubicBezTo>
                    <a:pt x="442" y="34"/>
                    <a:pt x="442" y="34"/>
                    <a:pt x="442" y="34"/>
                  </a:cubicBezTo>
                  <a:cubicBezTo>
                    <a:pt x="442" y="25"/>
                    <a:pt x="442" y="25"/>
                    <a:pt x="442" y="25"/>
                  </a:cubicBezTo>
                  <a:close/>
                  <a:moveTo>
                    <a:pt x="414" y="24"/>
                  </a:moveTo>
                  <a:cubicBezTo>
                    <a:pt x="395" y="24"/>
                    <a:pt x="395" y="24"/>
                    <a:pt x="395" y="24"/>
                  </a:cubicBezTo>
                  <a:cubicBezTo>
                    <a:pt x="395" y="34"/>
                    <a:pt x="395" y="34"/>
                    <a:pt x="395" y="34"/>
                  </a:cubicBezTo>
                  <a:cubicBezTo>
                    <a:pt x="414" y="34"/>
                    <a:pt x="414" y="34"/>
                    <a:pt x="414" y="34"/>
                  </a:cubicBezTo>
                  <a:cubicBezTo>
                    <a:pt x="414" y="24"/>
                    <a:pt x="414" y="24"/>
                    <a:pt x="414" y="24"/>
                  </a:cubicBezTo>
                  <a:close/>
                  <a:moveTo>
                    <a:pt x="385" y="24"/>
                  </a:moveTo>
                  <a:cubicBezTo>
                    <a:pt x="367" y="24"/>
                    <a:pt x="367" y="24"/>
                    <a:pt x="367" y="24"/>
                  </a:cubicBezTo>
                  <a:cubicBezTo>
                    <a:pt x="367" y="34"/>
                    <a:pt x="367" y="34"/>
                    <a:pt x="367" y="34"/>
                  </a:cubicBezTo>
                  <a:cubicBezTo>
                    <a:pt x="385" y="34"/>
                    <a:pt x="385" y="34"/>
                    <a:pt x="385" y="34"/>
                  </a:cubicBezTo>
                  <a:cubicBezTo>
                    <a:pt x="385" y="24"/>
                    <a:pt x="385" y="24"/>
                    <a:pt x="385" y="24"/>
                  </a:cubicBezTo>
                  <a:close/>
                  <a:moveTo>
                    <a:pt x="357" y="24"/>
                  </a:moveTo>
                  <a:cubicBezTo>
                    <a:pt x="338" y="24"/>
                    <a:pt x="338" y="24"/>
                    <a:pt x="338" y="24"/>
                  </a:cubicBezTo>
                  <a:cubicBezTo>
                    <a:pt x="338" y="34"/>
                    <a:pt x="338" y="34"/>
                    <a:pt x="338" y="34"/>
                  </a:cubicBezTo>
                  <a:cubicBezTo>
                    <a:pt x="357" y="34"/>
                    <a:pt x="357" y="34"/>
                    <a:pt x="357" y="34"/>
                  </a:cubicBezTo>
                  <a:cubicBezTo>
                    <a:pt x="357" y="24"/>
                    <a:pt x="357" y="24"/>
                    <a:pt x="357" y="24"/>
                  </a:cubicBezTo>
                  <a:close/>
                  <a:moveTo>
                    <a:pt x="329" y="24"/>
                  </a:moveTo>
                  <a:cubicBezTo>
                    <a:pt x="310" y="24"/>
                    <a:pt x="310" y="24"/>
                    <a:pt x="310" y="24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9" y="24"/>
                    <a:pt x="329" y="24"/>
                    <a:pt x="329" y="24"/>
                  </a:cubicBezTo>
                  <a:close/>
                  <a:moveTo>
                    <a:pt x="300" y="24"/>
                  </a:moveTo>
                  <a:cubicBezTo>
                    <a:pt x="281" y="24"/>
                    <a:pt x="281" y="24"/>
                    <a:pt x="281" y="24"/>
                  </a:cubicBezTo>
                  <a:cubicBezTo>
                    <a:pt x="281" y="34"/>
                    <a:pt x="281" y="34"/>
                    <a:pt x="281" y="34"/>
                  </a:cubicBezTo>
                  <a:cubicBezTo>
                    <a:pt x="300" y="34"/>
                    <a:pt x="300" y="34"/>
                    <a:pt x="300" y="34"/>
                  </a:cubicBezTo>
                  <a:cubicBezTo>
                    <a:pt x="300" y="24"/>
                    <a:pt x="300" y="24"/>
                    <a:pt x="300" y="24"/>
                  </a:cubicBezTo>
                  <a:close/>
                  <a:moveTo>
                    <a:pt x="272" y="24"/>
                  </a:moveTo>
                  <a:cubicBezTo>
                    <a:pt x="253" y="24"/>
                    <a:pt x="253" y="24"/>
                    <a:pt x="253" y="24"/>
                  </a:cubicBezTo>
                  <a:cubicBezTo>
                    <a:pt x="253" y="34"/>
                    <a:pt x="253" y="34"/>
                    <a:pt x="253" y="34"/>
                  </a:cubicBezTo>
                  <a:cubicBezTo>
                    <a:pt x="272" y="34"/>
                    <a:pt x="272" y="34"/>
                    <a:pt x="272" y="34"/>
                  </a:cubicBezTo>
                  <a:cubicBezTo>
                    <a:pt x="272" y="24"/>
                    <a:pt x="272" y="24"/>
                    <a:pt x="272" y="24"/>
                  </a:cubicBezTo>
                  <a:close/>
                  <a:moveTo>
                    <a:pt x="244" y="24"/>
                  </a:moveTo>
                  <a:cubicBezTo>
                    <a:pt x="225" y="24"/>
                    <a:pt x="225" y="24"/>
                    <a:pt x="225" y="24"/>
                  </a:cubicBezTo>
                  <a:cubicBezTo>
                    <a:pt x="225" y="34"/>
                    <a:pt x="225" y="34"/>
                    <a:pt x="225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4" y="24"/>
                    <a:pt x="244" y="24"/>
                    <a:pt x="244" y="24"/>
                  </a:cubicBezTo>
                  <a:close/>
                  <a:moveTo>
                    <a:pt x="215" y="24"/>
                  </a:moveTo>
                  <a:cubicBezTo>
                    <a:pt x="196" y="24"/>
                    <a:pt x="196" y="24"/>
                    <a:pt x="196" y="24"/>
                  </a:cubicBezTo>
                  <a:cubicBezTo>
                    <a:pt x="196" y="34"/>
                    <a:pt x="196" y="34"/>
                    <a:pt x="196" y="34"/>
                  </a:cubicBezTo>
                  <a:cubicBezTo>
                    <a:pt x="215" y="34"/>
                    <a:pt x="215" y="34"/>
                    <a:pt x="215" y="34"/>
                  </a:cubicBezTo>
                  <a:cubicBezTo>
                    <a:pt x="215" y="24"/>
                    <a:pt x="215" y="24"/>
                    <a:pt x="215" y="24"/>
                  </a:cubicBezTo>
                  <a:close/>
                  <a:moveTo>
                    <a:pt x="187" y="24"/>
                  </a:moveTo>
                  <a:cubicBezTo>
                    <a:pt x="168" y="24"/>
                    <a:pt x="168" y="24"/>
                    <a:pt x="168" y="24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159" y="24"/>
                  </a:moveTo>
                  <a:cubicBezTo>
                    <a:pt x="140" y="24"/>
                    <a:pt x="140" y="24"/>
                    <a:pt x="140" y="24"/>
                  </a:cubicBezTo>
                  <a:cubicBezTo>
                    <a:pt x="140" y="34"/>
                    <a:pt x="140" y="34"/>
                    <a:pt x="140" y="34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24"/>
                    <a:pt x="159" y="24"/>
                    <a:pt x="159" y="24"/>
                  </a:cubicBezTo>
                  <a:close/>
                  <a:moveTo>
                    <a:pt x="130" y="24"/>
                  </a:moveTo>
                  <a:cubicBezTo>
                    <a:pt x="111" y="24"/>
                    <a:pt x="111" y="24"/>
                    <a:pt x="111" y="2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24"/>
                    <a:pt x="130" y="24"/>
                    <a:pt x="130" y="24"/>
                  </a:cubicBezTo>
                  <a:close/>
                  <a:moveTo>
                    <a:pt x="102" y="24"/>
                  </a:moveTo>
                  <a:cubicBezTo>
                    <a:pt x="83" y="24"/>
                    <a:pt x="83" y="24"/>
                    <a:pt x="83" y="2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3" name="Freeform 25"/>
            <p:cNvSpPr>
              <a:spLocks noEditPoints="1"/>
            </p:cNvSpPr>
            <p:nvPr/>
          </p:nvSpPr>
          <p:spPr bwMode="auto">
            <a:xfrm>
              <a:off x="3383574" y="2775385"/>
              <a:ext cx="704665" cy="277762"/>
            </a:xfrm>
            <a:custGeom>
              <a:avLst/>
              <a:gdLst>
                <a:gd name="T0" fmla="*/ 83 w 530"/>
                <a:gd name="T1" fmla="*/ 24 h 209"/>
                <a:gd name="T2" fmla="*/ 102 w 530"/>
                <a:gd name="T3" fmla="*/ 33 h 209"/>
                <a:gd name="T4" fmla="*/ 130 w 530"/>
                <a:gd name="T5" fmla="*/ 24 h 209"/>
                <a:gd name="T6" fmla="*/ 112 w 530"/>
                <a:gd name="T7" fmla="*/ 33 h 209"/>
                <a:gd name="T8" fmla="*/ 130 w 530"/>
                <a:gd name="T9" fmla="*/ 24 h 209"/>
                <a:gd name="T10" fmla="*/ 140 w 530"/>
                <a:gd name="T11" fmla="*/ 24 h 209"/>
                <a:gd name="T12" fmla="*/ 159 w 530"/>
                <a:gd name="T13" fmla="*/ 33 h 209"/>
                <a:gd name="T14" fmla="*/ 187 w 530"/>
                <a:gd name="T15" fmla="*/ 24 h 209"/>
                <a:gd name="T16" fmla="*/ 168 w 530"/>
                <a:gd name="T17" fmla="*/ 33 h 209"/>
                <a:gd name="T18" fmla="*/ 187 w 530"/>
                <a:gd name="T19" fmla="*/ 24 h 209"/>
                <a:gd name="T20" fmla="*/ 197 w 530"/>
                <a:gd name="T21" fmla="*/ 24 h 209"/>
                <a:gd name="T22" fmla="*/ 215 w 530"/>
                <a:gd name="T23" fmla="*/ 33 h 209"/>
                <a:gd name="T24" fmla="*/ 244 w 530"/>
                <a:gd name="T25" fmla="*/ 24 h 209"/>
                <a:gd name="T26" fmla="*/ 225 w 530"/>
                <a:gd name="T27" fmla="*/ 33 h 209"/>
                <a:gd name="T28" fmla="*/ 244 w 530"/>
                <a:gd name="T29" fmla="*/ 24 h 209"/>
                <a:gd name="T30" fmla="*/ 253 w 530"/>
                <a:gd name="T31" fmla="*/ 24 h 209"/>
                <a:gd name="T32" fmla="*/ 272 w 530"/>
                <a:gd name="T33" fmla="*/ 33 h 209"/>
                <a:gd name="T34" fmla="*/ 300 w 530"/>
                <a:gd name="T35" fmla="*/ 24 h 209"/>
                <a:gd name="T36" fmla="*/ 282 w 530"/>
                <a:gd name="T37" fmla="*/ 33 h 209"/>
                <a:gd name="T38" fmla="*/ 300 w 530"/>
                <a:gd name="T39" fmla="*/ 24 h 209"/>
                <a:gd name="T40" fmla="*/ 310 w 530"/>
                <a:gd name="T41" fmla="*/ 24 h 209"/>
                <a:gd name="T42" fmla="*/ 329 w 530"/>
                <a:gd name="T43" fmla="*/ 33 h 209"/>
                <a:gd name="T44" fmla="*/ 357 w 530"/>
                <a:gd name="T45" fmla="*/ 24 h 209"/>
                <a:gd name="T46" fmla="*/ 338 w 530"/>
                <a:gd name="T47" fmla="*/ 33 h 209"/>
                <a:gd name="T48" fmla="*/ 357 w 530"/>
                <a:gd name="T49" fmla="*/ 24 h 209"/>
                <a:gd name="T50" fmla="*/ 367 w 530"/>
                <a:gd name="T51" fmla="*/ 24 h 209"/>
                <a:gd name="T52" fmla="*/ 385 w 530"/>
                <a:gd name="T53" fmla="*/ 33 h 209"/>
                <a:gd name="T54" fmla="*/ 414 w 530"/>
                <a:gd name="T55" fmla="*/ 24 h 209"/>
                <a:gd name="T56" fmla="*/ 395 w 530"/>
                <a:gd name="T57" fmla="*/ 33 h 209"/>
                <a:gd name="T58" fmla="*/ 414 w 530"/>
                <a:gd name="T59" fmla="*/ 24 h 209"/>
                <a:gd name="T60" fmla="*/ 423 w 530"/>
                <a:gd name="T61" fmla="*/ 24 h 209"/>
                <a:gd name="T62" fmla="*/ 442 w 530"/>
                <a:gd name="T63" fmla="*/ 34 h 209"/>
                <a:gd name="T64" fmla="*/ 471 w 530"/>
                <a:gd name="T65" fmla="*/ 30 h 209"/>
                <a:gd name="T66" fmla="*/ 451 w 530"/>
                <a:gd name="T67" fmla="*/ 35 h 209"/>
                <a:gd name="T68" fmla="*/ 471 w 530"/>
                <a:gd name="T69" fmla="*/ 30 h 209"/>
                <a:gd name="T70" fmla="*/ 481 w 530"/>
                <a:gd name="T71" fmla="*/ 34 h 209"/>
                <a:gd name="T72" fmla="*/ 492 w 530"/>
                <a:gd name="T73" fmla="*/ 52 h 209"/>
                <a:gd name="T74" fmla="*/ 517 w 530"/>
                <a:gd name="T75" fmla="*/ 67 h 209"/>
                <a:gd name="T76" fmla="*/ 498 w 530"/>
                <a:gd name="T77" fmla="*/ 58 h 209"/>
                <a:gd name="T78" fmla="*/ 517 w 530"/>
                <a:gd name="T79" fmla="*/ 67 h 209"/>
                <a:gd name="T80" fmla="*/ 521 w 530"/>
                <a:gd name="T81" fmla="*/ 76 h 209"/>
                <a:gd name="T82" fmla="*/ 518 w 530"/>
                <a:gd name="T83" fmla="*/ 97 h 209"/>
                <a:gd name="T84" fmla="*/ 530 w 530"/>
                <a:gd name="T85" fmla="*/ 124 h 209"/>
                <a:gd name="T86" fmla="*/ 519 w 530"/>
                <a:gd name="T87" fmla="*/ 106 h 209"/>
                <a:gd name="T88" fmla="*/ 530 w 530"/>
                <a:gd name="T89" fmla="*/ 124 h 209"/>
                <a:gd name="T90" fmla="*/ 521 w 530"/>
                <a:gd name="T91" fmla="*/ 153 h 209"/>
                <a:gd name="T92" fmla="*/ 530 w 530"/>
                <a:gd name="T93" fmla="*/ 134 h 209"/>
                <a:gd name="T94" fmla="*/ 530 w 530"/>
                <a:gd name="T95" fmla="*/ 181 h 209"/>
                <a:gd name="T96" fmla="*/ 521 w 530"/>
                <a:gd name="T97" fmla="*/ 162 h 209"/>
                <a:gd name="T98" fmla="*/ 530 w 530"/>
                <a:gd name="T99" fmla="*/ 181 h 209"/>
                <a:gd name="T100" fmla="*/ 521 w 530"/>
                <a:gd name="T101" fmla="*/ 209 h 209"/>
                <a:gd name="T102" fmla="*/ 530 w 530"/>
                <a:gd name="T103" fmla="*/ 190 h 209"/>
                <a:gd name="T104" fmla="*/ 0 w 530"/>
                <a:gd name="T105" fmla="*/ 29 h 209"/>
                <a:gd name="T106" fmla="*/ 58 w 530"/>
                <a:gd name="T107" fmla="*/ 24 h 209"/>
                <a:gd name="T108" fmla="*/ 74 w 530"/>
                <a:gd name="T109" fmla="*/ 33 h 209"/>
                <a:gd name="T110" fmla="*/ 58 w 530"/>
                <a:gd name="T111" fmla="*/ 5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30" h="209">
                  <a:moveTo>
                    <a:pt x="102" y="24"/>
                  </a:moveTo>
                  <a:cubicBezTo>
                    <a:pt x="83" y="24"/>
                    <a:pt x="83" y="24"/>
                    <a:pt x="83" y="24"/>
                  </a:cubicBezTo>
                  <a:cubicBezTo>
                    <a:pt x="83" y="33"/>
                    <a:pt x="83" y="33"/>
                    <a:pt x="8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30" y="24"/>
                  </a:moveTo>
                  <a:cubicBezTo>
                    <a:pt x="112" y="24"/>
                    <a:pt x="112" y="24"/>
                    <a:pt x="112" y="24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0" y="24"/>
                    <a:pt x="130" y="24"/>
                    <a:pt x="130" y="24"/>
                  </a:cubicBezTo>
                  <a:close/>
                  <a:moveTo>
                    <a:pt x="159" y="24"/>
                  </a:moveTo>
                  <a:cubicBezTo>
                    <a:pt x="140" y="24"/>
                    <a:pt x="140" y="24"/>
                    <a:pt x="140" y="24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24"/>
                    <a:pt x="159" y="24"/>
                    <a:pt x="159" y="24"/>
                  </a:cubicBezTo>
                  <a:close/>
                  <a:moveTo>
                    <a:pt x="187" y="24"/>
                  </a:moveTo>
                  <a:cubicBezTo>
                    <a:pt x="168" y="24"/>
                    <a:pt x="168" y="24"/>
                    <a:pt x="168" y="24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215" y="24"/>
                  </a:moveTo>
                  <a:cubicBezTo>
                    <a:pt x="197" y="24"/>
                    <a:pt x="197" y="24"/>
                    <a:pt x="197" y="24"/>
                  </a:cubicBezTo>
                  <a:cubicBezTo>
                    <a:pt x="197" y="33"/>
                    <a:pt x="197" y="33"/>
                    <a:pt x="197" y="33"/>
                  </a:cubicBezTo>
                  <a:cubicBezTo>
                    <a:pt x="215" y="33"/>
                    <a:pt x="215" y="33"/>
                    <a:pt x="215" y="33"/>
                  </a:cubicBezTo>
                  <a:cubicBezTo>
                    <a:pt x="215" y="24"/>
                    <a:pt x="215" y="24"/>
                    <a:pt x="215" y="24"/>
                  </a:cubicBezTo>
                  <a:close/>
                  <a:moveTo>
                    <a:pt x="244" y="24"/>
                  </a:moveTo>
                  <a:cubicBezTo>
                    <a:pt x="225" y="24"/>
                    <a:pt x="225" y="24"/>
                    <a:pt x="225" y="24"/>
                  </a:cubicBezTo>
                  <a:cubicBezTo>
                    <a:pt x="225" y="33"/>
                    <a:pt x="225" y="33"/>
                    <a:pt x="225" y="33"/>
                  </a:cubicBezTo>
                  <a:cubicBezTo>
                    <a:pt x="244" y="33"/>
                    <a:pt x="244" y="33"/>
                    <a:pt x="244" y="33"/>
                  </a:cubicBezTo>
                  <a:cubicBezTo>
                    <a:pt x="244" y="24"/>
                    <a:pt x="244" y="24"/>
                    <a:pt x="244" y="24"/>
                  </a:cubicBezTo>
                  <a:close/>
                  <a:moveTo>
                    <a:pt x="272" y="24"/>
                  </a:moveTo>
                  <a:cubicBezTo>
                    <a:pt x="253" y="24"/>
                    <a:pt x="253" y="24"/>
                    <a:pt x="253" y="24"/>
                  </a:cubicBezTo>
                  <a:cubicBezTo>
                    <a:pt x="253" y="33"/>
                    <a:pt x="253" y="33"/>
                    <a:pt x="253" y="33"/>
                  </a:cubicBezTo>
                  <a:cubicBezTo>
                    <a:pt x="272" y="33"/>
                    <a:pt x="272" y="33"/>
                    <a:pt x="272" y="33"/>
                  </a:cubicBezTo>
                  <a:cubicBezTo>
                    <a:pt x="272" y="24"/>
                    <a:pt x="272" y="24"/>
                    <a:pt x="272" y="24"/>
                  </a:cubicBezTo>
                  <a:close/>
                  <a:moveTo>
                    <a:pt x="300" y="24"/>
                  </a:moveTo>
                  <a:cubicBezTo>
                    <a:pt x="282" y="24"/>
                    <a:pt x="282" y="24"/>
                    <a:pt x="282" y="24"/>
                  </a:cubicBezTo>
                  <a:cubicBezTo>
                    <a:pt x="282" y="33"/>
                    <a:pt x="282" y="33"/>
                    <a:pt x="282" y="33"/>
                  </a:cubicBezTo>
                  <a:cubicBezTo>
                    <a:pt x="300" y="33"/>
                    <a:pt x="300" y="33"/>
                    <a:pt x="300" y="33"/>
                  </a:cubicBezTo>
                  <a:cubicBezTo>
                    <a:pt x="300" y="24"/>
                    <a:pt x="300" y="24"/>
                    <a:pt x="300" y="24"/>
                  </a:cubicBezTo>
                  <a:close/>
                  <a:moveTo>
                    <a:pt x="329" y="24"/>
                  </a:moveTo>
                  <a:cubicBezTo>
                    <a:pt x="310" y="24"/>
                    <a:pt x="310" y="24"/>
                    <a:pt x="310" y="24"/>
                  </a:cubicBezTo>
                  <a:cubicBezTo>
                    <a:pt x="310" y="33"/>
                    <a:pt x="310" y="33"/>
                    <a:pt x="310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29" y="24"/>
                    <a:pt x="329" y="24"/>
                    <a:pt x="329" y="24"/>
                  </a:cubicBezTo>
                  <a:close/>
                  <a:moveTo>
                    <a:pt x="357" y="24"/>
                  </a:moveTo>
                  <a:cubicBezTo>
                    <a:pt x="338" y="24"/>
                    <a:pt x="338" y="24"/>
                    <a:pt x="338" y="24"/>
                  </a:cubicBezTo>
                  <a:cubicBezTo>
                    <a:pt x="338" y="33"/>
                    <a:pt x="338" y="33"/>
                    <a:pt x="338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7" y="24"/>
                    <a:pt x="357" y="24"/>
                    <a:pt x="357" y="24"/>
                  </a:cubicBezTo>
                  <a:close/>
                  <a:moveTo>
                    <a:pt x="385" y="24"/>
                  </a:moveTo>
                  <a:cubicBezTo>
                    <a:pt x="367" y="24"/>
                    <a:pt x="367" y="24"/>
                    <a:pt x="367" y="24"/>
                  </a:cubicBezTo>
                  <a:cubicBezTo>
                    <a:pt x="367" y="33"/>
                    <a:pt x="367" y="33"/>
                    <a:pt x="367" y="33"/>
                  </a:cubicBezTo>
                  <a:cubicBezTo>
                    <a:pt x="385" y="33"/>
                    <a:pt x="385" y="33"/>
                    <a:pt x="385" y="33"/>
                  </a:cubicBezTo>
                  <a:cubicBezTo>
                    <a:pt x="385" y="24"/>
                    <a:pt x="385" y="24"/>
                    <a:pt x="385" y="24"/>
                  </a:cubicBezTo>
                  <a:close/>
                  <a:moveTo>
                    <a:pt x="414" y="24"/>
                  </a:moveTo>
                  <a:cubicBezTo>
                    <a:pt x="395" y="24"/>
                    <a:pt x="395" y="24"/>
                    <a:pt x="395" y="24"/>
                  </a:cubicBezTo>
                  <a:cubicBezTo>
                    <a:pt x="395" y="33"/>
                    <a:pt x="395" y="33"/>
                    <a:pt x="395" y="33"/>
                  </a:cubicBezTo>
                  <a:cubicBezTo>
                    <a:pt x="414" y="33"/>
                    <a:pt x="414" y="33"/>
                    <a:pt x="414" y="33"/>
                  </a:cubicBezTo>
                  <a:cubicBezTo>
                    <a:pt x="414" y="24"/>
                    <a:pt x="414" y="24"/>
                    <a:pt x="414" y="24"/>
                  </a:cubicBezTo>
                  <a:close/>
                  <a:moveTo>
                    <a:pt x="442" y="25"/>
                  </a:moveTo>
                  <a:cubicBezTo>
                    <a:pt x="423" y="24"/>
                    <a:pt x="423" y="24"/>
                    <a:pt x="423" y="24"/>
                  </a:cubicBezTo>
                  <a:cubicBezTo>
                    <a:pt x="423" y="33"/>
                    <a:pt x="423" y="33"/>
                    <a:pt x="423" y="33"/>
                  </a:cubicBezTo>
                  <a:cubicBezTo>
                    <a:pt x="442" y="34"/>
                    <a:pt x="442" y="34"/>
                    <a:pt x="442" y="34"/>
                  </a:cubicBezTo>
                  <a:cubicBezTo>
                    <a:pt x="442" y="25"/>
                    <a:pt x="442" y="25"/>
                    <a:pt x="442" y="25"/>
                  </a:cubicBezTo>
                  <a:close/>
                  <a:moveTo>
                    <a:pt x="471" y="30"/>
                  </a:moveTo>
                  <a:cubicBezTo>
                    <a:pt x="452" y="26"/>
                    <a:pt x="452" y="26"/>
                    <a:pt x="452" y="26"/>
                  </a:cubicBezTo>
                  <a:cubicBezTo>
                    <a:pt x="451" y="35"/>
                    <a:pt x="451" y="35"/>
                    <a:pt x="451" y="35"/>
                  </a:cubicBezTo>
                  <a:cubicBezTo>
                    <a:pt x="468" y="39"/>
                    <a:pt x="468" y="39"/>
                    <a:pt x="468" y="39"/>
                  </a:cubicBezTo>
                  <a:cubicBezTo>
                    <a:pt x="471" y="30"/>
                    <a:pt x="471" y="30"/>
                    <a:pt x="471" y="30"/>
                  </a:cubicBezTo>
                  <a:close/>
                  <a:moveTo>
                    <a:pt x="498" y="44"/>
                  </a:moveTo>
                  <a:cubicBezTo>
                    <a:pt x="481" y="34"/>
                    <a:pt x="481" y="34"/>
                    <a:pt x="481" y="34"/>
                  </a:cubicBezTo>
                  <a:cubicBezTo>
                    <a:pt x="477" y="42"/>
                    <a:pt x="477" y="42"/>
                    <a:pt x="477" y="42"/>
                  </a:cubicBezTo>
                  <a:cubicBezTo>
                    <a:pt x="492" y="52"/>
                    <a:pt x="492" y="52"/>
                    <a:pt x="492" y="52"/>
                  </a:cubicBezTo>
                  <a:cubicBezTo>
                    <a:pt x="498" y="44"/>
                    <a:pt x="498" y="44"/>
                    <a:pt x="498" y="44"/>
                  </a:cubicBezTo>
                  <a:close/>
                  <a:moveTo>
                    <a:pt x="517" y="67"/>
                  </a:moveTo>
                  <a:cubicBezTo>
                    <a:pt x="505" y="51"/>
                    <a:pt x="505" y="51"/>
                    <a:pt x="505" y="51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509" y="72"/>
                    <a:pt x="509" y="72"/>
                    <a:pt x="509" y="72"/>
                  </a:cubicBezTo>
                  <a:cubicBezTo>
                    <a:pt x="517" y="67"/>
                    <a:pt x="517" y="67"/>
                    <a:pt x="517" y="67"/>
                  </a:cubicBezTo>
                  <a:close/>
                  <a:moveTo>
                    <a:pt x="527" y="95"/>
                  </a:moveTo>
                  <a:cubicBezTo>
                    <a:pt x="521" y="76"/>
                    <a:pt x="521" y="76"/>
                    <a:pt x="521" y="76"/>
                  </a:cubicBezTo>
                  <a:cubicBezTo>
                    <a:pt x="513" y="80"/>
                    <a:pt x="513" y="80"/>
                    <a:pt x="513" y="80"/>
                  </a:cubicBezTo>
                  <a:cubicBezTo>
                    <a:pt x="515" y="85"/>
                    <a:pt x="517" y="91"/>
                    <a:pt x="518" y="97"/>
                  </a:cubicBezTo>
                  <a:cubicBezTo>
                    <a:pt x="527" y="95"/>
                    <a:pt x="527" y="95"/>
                    <a:pt x="527" y="95"/>
                  </a:cubicBezTo>
                  <a:close/>
                  <a:moveTo>
                    <a:pt x="530" y="124"/>
                  </a:moveTo>
                  <a:cubicBezTo>
                    <a:pt x="521" y="124"/>
                    <a:pt x="521" y="124"/>
                    <a:pt x="521" y="124"/>
                  </a:cubicBezTo>
                  <a:cubicBezTo>
                    <a:pt x="519" y="106"/>
                    <a:pt x="519" y="106"/>
                    <a:pt x="519" y="106"/>
                  </a:cubicBezTo>
                  <a:cubicBezTo>
                    <a:pt x="529" y="105"/>
                    <a:pt x="529" y="105"/>
                    <a:pt x="529" y="105"/>
                  </a:cubicBezTo>
                  <a:cubicBezTo>
                    <a:pt x="530" y="124"/>
                    <a:pt x="530" y="124"/>
                    <a:pt x="530" y="124"/>
                  </a:cubicBezTo>
                  <a:close/>
                  <a:moveTo>
                    <a:pt x="530" y="153"/>
                  </a:moveTo>
                  <a:cubicBezTo>
                    <a:pt x="521" y="153"/>
                    <a:pt x="521" y="153"/>
                    <a:pt x="521" y="153"/>
                  </a:cubicBezTo>
                  <a:cubicBezTo>
                    <a:pt x="521" y="134"/>
                    <a:pt x="521" y="134"/>
                    <a:pt x="521" y="134"/>
                  </a:cubicBezTo>
                  <a:cubicBezTo>
                    <a:pt x="530" y="134"/>
                    <a:pt x="530" y="134"/>
                    <a:pt x="530" y="134"/>
                  </a:cubicBezTo>
                  <a:cubicBezTo>
                    <a:pt x="530" y="153"/>
                    <a:pt x="530" y="153"/>
                    <a:pt x="530" y="153"/>
                  </a:cubicBezTo>
                  <a:close/>
                  <a:moveTo>
                    <a:pt x="530" y="181"/>
                  </a:moveTo>
                  <a:cubicBezTo>
                    <a:pt x="521" y="181"/>
                    <a:pt x="521" y="181"/>
                    <a:pt x="521" y="181"/>
                  </a:cubicBezTo>
                  <a:cubicBezTo>
                    <a:pt x="521" y="162"/>
                    <a:pt x="521" y="162"/>
                    <a:pt x="521" y="162"/>
                  </a:cubicBezTo>
                  <a:cubicBezTo>
                    <a:pt x="530" y="162"/>
                    <a:pt x="530" y="162"/>
                    <a:pt x="530" y="162"/>
                  </a:cubicBezTo>
                  <a:cubicBezTo>
                    <a:pt x="530" y="181"/>
                    <a:pt x="530" y="181"/>
                    <a:pt x="530" y="181"/>
                  </a:cubicBezTo>
                  <a:close/>
                  <a:moveTo>
                    <a:pt x="530" y="209"/>
                  </a:moveTo>
                  <a:cubicBezTo>
                    <a:pt x="521" y="209"/>
                    <a:pt x="521" y="209"/>
                    <a:pt x="521" y="209"/>
                  </a:cubicBezTo>
                  <a:cubicBezTo>
                    <a:pt x="521" y="190"/>
                    <a:pt x="521" y="190"/>
                    <a:pt x="521" y="190"/>
                  </a:cubicBezTo>
                  <a:cubicBezTo>
                    <a:pt x="530" y="190"/>
                    <a:pt x="530" y="190"/>
                    <a:pt x="530" y="190"/>
                  </a:cubicBezTo>
                  <a:cubicBezTo>
                    <a:pt x="530" y="209"/>
                    <a:pt x="530" y="209"/>
                    <a:pt x="530" y="209"/>
                  </a:cubicBezTo>
                  <a:close/>
                  <a:moveTo>
                    <a:pt x="0" y="29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33"/>
                    <a:pt x="74" y="33"/>
                    <a:pt x="74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0" y="29"/>
                    <a:pt x="0" y="29"/>
                    <a:pt x="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4" name="Freeform 26"/>
            <p:cNvSpPr>
              <a:spLocks noEditPoints="1"/>
            </p:cNvSpPr>
            <p:nvPr/>
          </p:nvSpPr>
          <p:spPr bwMode="auto">
            <a:xfrm>
              <a:off x="3629571" y="4899070"/>
              <a:ext cx="477712" cy="239669"/>
            </a:xfrm>
            <a:custGeom>
              <a:avLst/>
              <a:gdLst>
                <a:gd name="T0" fmla="*/ 58 w 359"/>
                <a:gd name="T1" fmla="*/ 0 h 181"/>
                <a:gd name="T2" fmla="*/ 74 w 359"/>
                <a:gd name="T3" fmla="*/ 24 h 181"/>
                <a:gd name="T4" fmla="*/ 58 w 359"/>
                <a:gd name="T5" fmla="*/ 33 h 181"/>
                <a:gd name="T6" fmla="*/ 0 w 359"/>
                <a:gd name="T7" fmla="*/ 29 h 181"/>
                <a:gd name="T8" fmla="*/ 349 w 359"/>
                <a:gd name="T9" fmla="*/ 181 h 181"/>
                <a:gd name="T10" fmla="*/ 359 w 359"/>
                <a:gd name="T11" fmla="*/ 162 h 181"/>
                <a:gd name="T12" fmla="*/ 359 w 359"/>
                <a:gd name="T13" fmla="*/ 153 h 181"/>
                <a:gd name="T14" fmla="*/ 349 w 359"/>
                <a:gd name="T15" fmla="*/ 134 h 181"/>
                <a:gd name="T16" fmla="*/ 359 w 359"/>
                <a:gd name="T17" fmla="*/ 153 h 181"/>
                <a:gd name="T18" fmla="*/ 349 w 359"/>
                <a:gd name="T19" fmla="*/ 124 h 181"/>
                <a:gd name="T20" fmla="*/ 358 w 359"/>
                <a:gd name="T21" fmla="*/ 105 h 181"/>
                <a:gd name="T22" fmla="*/ 356 w 359"/>
                <a:gd name="T23" fmla="*/ 95 h 181"/>
                <a:gd name="T24" fmla="*/ 342 w 359"/>
                <a:gd name="T25" fmla="*/ 80 h 181"/>
                <a:gd name="T26" fmla="*/ 356 w 359"/>
                <a:gd name="T27" fmla="*/ 95 h 181"/>
                <a:gd name="T28" fmla="*/ 334 w 359"/>
                <a:gd name="T29" fmla="*/ 51 h 181"/>
                <a:gd name="T30" fmla="*/ 338 w 359"/>
                <a:gd name="T31" fmla="*/ 72 h 181"/>
                <a:gd name="T32" fmla="*/ 327 w 359"/>
                <a:gd name="T33" fmla="*/ 44 h 181"/>
                <a:gd name="T34" fmla="*/ 306 w 359"/>
                <a:gd name="T35" fmla="*/ 43 h 181"/>
                <a:gd name="T36" fmla="*/ 327 w 359"/>
                <a:gd name="T37" fmla="*/ 44 h 181"/>
                <a:gd name="T38" fmla="*/ 281 w 359"/>
                <a:gd name="T39" fmla="*/ 26 h 181"/>
                <a:gd name="T40" fmla="*/ 297 w 359"/>
                <a:gd name="T41" fmla="*/ 39 h 181"/>
                <a:gd name="T42" fmla="*/ 271 w 359"/>
                <a:gd name="T43" fmla="*/ 25 h 181"/>
                <a:gd name="T44" fmla="*/ 252 w 359"/>
                <a:gd name="T45" fmla="*/ 33 h 181"/>
                <a:gd name="T46" fmla="*/ 271 w 359"/>
                <a:gd name="T47" fmla="*/ 25 h 181"/>
                <a:gd name="T48" fmla="*/ 224 w 359"/>
                <a:gd name="T49" fmla="*/ 24 h 181"/>
                <a:gd name="T50" fmla="*/ 243 w 359"/>
                <a:gd name="T51" fmla="*/ 33 h 181"/>
                <a:gd name="T52" fmla="*/ 214 w 359"/>
                <a:gd name="T53" fmla="*/ 24 h 181"/>
                <a:gd name="T54" fmla="*/ 195 w 359"/>
                <a:gd name="T55" fmla="*/ 33 h 181"/>
                <a:gd name="T56" fmla="*/ 214 w 359"/>
                <a:gd name="T57" fmla="*/ 24 h 181"/>
                <a:gd name="T58" fmla="*/ 167 w 359"/>
                <a:gd name="T59" fmla="*/ 24 h 181"/>
                <a:gd name="T60" fmla="*/ 186 w 359"/>
                <a:gd name="T61" fmla="*/ 33 h 181"/>
                <a:gd name="T62" fmla="*/ 158 w 359"/>
                <a:gd name="T63" fmla="*/ 24 h 181"/>
                <a:gd name="T64" fmla="*/ 139 w 359"/>
                <a:gd name="T65" fmla="*/ 33 h 181"/>
                <a:gd name="T66" fmla="*/ 158 w 359"/>
                <a:gd name="T67" fmla="*/ 24 h 181"/>
                <a:gd name="T68" fmla="*/ 110 w 359"/>
                <a:gd name="T69" fmla="*/ 24 h 181"/>
                <a:gd name="T70" fmla="*/ 129 w 359"/>
                <a:gd name="T71" fmla="*/ 33 h 181"/>
                <a:gd name="T72" fmla="*/ 101 w 359"/>
                <a:gd name="T73" fmla="*/ 24 h 181"/>
                <a:gd name="T74" fmla="*/ 82 w 359"/>
                <a:gd name="T75" fmla="*/ 33 h 181"/>
                <a:gd name="T76" fmla="*/ 101 w 359"/>
                <a:gd name="T77" fmla="*/ 24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9" h="181">
                  <a:moveTo>
                    <a:pt x="0" y="29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33"/>
                    <a:pt x="74" y="33"/>
                    <a:pt x="74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0" y="29"/>
                    <a:pt x="0" y="29"/>
                    <a:pt x="0" y="29"/>
                  </a:cubicBezTo>
                  <a:close/>
                  <a:moveTo>
                    <a:pt x="359" y="181"/>
                  </a:moveTo>
                  <a:cubicBezTo>
                    <a:pt x="349" y="181"/>
                    <a:pt x="349" y="181"/>
                    <a:pt x="349" y="181"/>
                  </a:cubicBezTo>
                  <a:cubicBezTo>
                    <a:pt x="349" y="162"/>
                    <a:pt x="349" y="162"/>
                    <a:pt x="349" y="162"/>
                  </a:cubicBezTo>
                  <a:cubicBezTo>
                    <a:pt x="359" y="162"/>
                    <a:pt x="359" y="162"/>
                    <a:pt x="359" y="162"/>
                  </a:cubicBezTo>
                  <a:cubicBezTo>
                    <a:pt x="359" y="181"/>
                    <a:pt x="359" y="181"/>
                    <a:pt x="359" y="181"/>
                  </a:cubicBezTo>
                  <a:close/>
                  <a:moveTo>
                    <a:pt x="359" y="153"/>
                  </a:moveTo>
                  <a:cubicBezTo>
                    <a:pt x="349" y="153"/>
                    <a:pt x="349" y="153"/>
                    <a:pt x="349" y="153"/>
                  </a:cubicBezTo>
                  <a:cubicBezTo>
                    <a:pt x="349" y="134"/>
                    <a:pt x="349" y="134"/>
                    <a:pt x="349" y="134"/>
                  </a:cubicBezTo>
                  <a:cubicBezTo>
                    <a:pt x="359" y="134"/>
                    <a:pt x="359" y="134"/>
                    <a:pt x="359" y="134"/>
                  </a:cubicBezTo>
                  <a:cubicBezTo>
                    <a:pt x="359" y="153"/>
                    <a:pt x="359" y="153"/>
                    <a:pt x="359" y="153"/>
                  </a:cubicBezTo>
                  <a:close/>
                  <a:moveTo>
                    <a:pt x="359" y="124"/>
                  </a:moveTo>
                  <a:cubicBezTo>
                    <a:pt x="349" y="124"/>
                    <a:pt x="349" y="124"/>
                    <a:pt x="349" y="124"/>
                  </a:cubicBezTo>
                  <a:cubicBezTo>
                    <a:pt x="348" y="106"/>
                    <a:pt x="348" y="106"/>
                    <a:pt x="348" y="106"/>
                  </a:cubicBezTo>
                  <a:cubicBezTo>
                    <a:pt x="358" y="105"/>
                    <a:pt x="358" y="105"/>
                    <a:pt x="358" y="105"/>
                  </a:cubicBezTo>
                  <a:cubicBezTo>
                    <a:pt x="359" y="124"/>
                    <a:pt x="359" y="124"/>
                    <a:pt x="359" y="124"/>
                  </a:cubicBezTo>
                  <a:close/>
                  <a:moveTo>
                    <a:pt x="356" y="95"/>
                  </a:moveTo>
                  <a:cubicBezTo>
                    <a:pt x="350" y="76"/>
                    <a:pt x="350" y="76"/>
                    <a:pt x="350" y="76"/>
                  </a:cubicBezTo>
                  <a:cubicBezTo>
                    <a:pt x="342" y="80"/>
                    <a:pt x="342" y="80"/>
                    <a:pt x="342" y="80"/>
                  </a:cubicBezTo>
                  <a:cubicBezTo>
                    <a:pt x="344" y="85"/>
                    <a:pt x="346" y="91"/>
                    <a:pt x="347" y="97"/>
                  </a:cubicBezTo>
                  <a:cubicBezTo>
                    <a:pt x="356" y="95"/>
                    <a:pt x="356" y="95"/>
                    <a:pt x="356" y="95"/>
                  </a:cubicBezTo>
                  <a:close/>
                  <a:moveTo>
                    <a:pt x="346" y="67"/>
                  </a:moveTo>
                  <a:cubicBezTo>
                    <a:pt x="334" y="51"/>
                    <a:pt x="334" y="51"/>
                    <a:pt x="334" y="51"/>
                  </a:cubicBezTo>
                  <a:cubicBezTo>
                    <a:pt x="327" y="58"/>
                    <a:pt x="327" y="58"/>
                    <a:pt x="327" y="58"/>
                  </a:cubicBezTo>
                  <a:cubicBezTo>
                    <a:pt x="338" y="72"/>
                    <a:pt x="338" y="72"/>
                    <a:pt x="338" y="72"/>
                  </a:cubicBezTo>
                  <a:cubicBezTo>
                    <a:pt x="346" y="67"/>
                    <a:pt x="346" y="67"/>
                    <a:pt x="346" y="67"/>
                  </a:cubicBezTo>
                  <a:close/>
                  <a:moveTo>
                    <a:pt x="327" y="44"/>
                  </a:moveTo>
                  <a:cubicBezTo>
                    <a:pt x="310" y="34"/>
                    <a:pt x="310" y="34"/>
                    <a:pt x="310" y="34"/>
                  </a:cubicBezTo>
                  <a:cubicBezTo>
                    <a:pt x="306" y="43"/>
                    <a:pt x="306" y="43"/>
                    <a:pt x="306" y="43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7" y="44"/>
                    <a:pt x="327" y="44"/>
                    <a:pt x="327" y="44"/>
                  </a:cubicBezTo>
                  <a:close/>
                  <a:moveTo>
                    <a:pt x="300" y="30"/>
                  </a:moveTo>
                  <a:cubicBezTo>
                    <a:pt x="281" y="26"/>
                    <a:pt x="281" y="26"/>
                    <a:pt x="281" y="26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97" y="39"/>
                    <a:pt x="297" y="39"/>
                    <a:pt x="297" y="39"/>
                  </a:cubicBezTo>
                  <a:cubicBezTo>
                    <a:pt x="300" y="30"/>
                    <a:pt x="300" y="30"/>
                    <a:pt x="300" y="30"/>
                  </a:cubicBezTo>
                  <a:close/>
                  <a:moveTo>
                    <a:pt x="271" y="25"/>
                  </a:moveTo>
                  <a:cubicBezTo>
                    <a:pt x="252" y="24"/>
                    <a:pt x="252" y="24"/>
                    <a:pt x="252" y="24"/>
                  </a:cubicBezTo>
                  <a:cubicBezTo>
                    <a:pt x="252" y="33"/>
                    <a:pt x="252" y="33"/>
                    <a:pt x="252" y="33"/>
                  </a:cubicBezTo>
                  <a:cubicBezTo>
                    <a:pt x="271" y="34"/>
                    <a:pt x="271" y="34"/>
                    <a:pt x="271" y="34"/>
                  </a:cubicBezTo>
                  <a:cubicBezTo>
                    <a:pt x="271" y="25"/>
                    <a:pt x="271" y="25"/>
                    <a:pt x="271" y="25"/>
                  </a:cubicBezTo>
                  <a:close/>
                  <a:moveTo>
                    <a:pt x="243" y="24"/>
                  </a:moveTo>
                  <a:cubicBezTo>
                    <a:pt x="224" y="24"/>
                    <a:pt x="224" y="24"/>
                    <a:pt x="224" y="24"/>
                  </a:cubicBezTo>
                  <a:cubicBezTo>
                    <a:pt x="224" y="33"/>
                    <a:pt x="224" y="33"/>
                    <a:pt x="224" y="33"/>
                  </a:cubicBezTo>
                  <a:cubicBezTo>
                    <a:pt x="243" y="33"/>
                    <a:pt x="243" y="33"/>
                    <a:pt x="243" y="33"/>
                  </a:cubicBezTo>
                  <a:cubicBezTo>
                    <a:pt x="243" y="24"/>
                    <a:pt x="243" y="24"/>
                    <a:pt x="243" y="24"/>
                  </a:cubicBezTo>
                  <a:close/>
                  <a:moveTo>
                    <a:pt x="214" y="24"/>
                  </a:moveTo>
                  <a:cubicBezTo>
                    <a:pt x="195" y="24"/>
                    <a:pt x="195" y="24"/>
                    <a:pt x="195" y="24"/>
                  </a:cubicBezTo>
                  <a:cubicBezTo>
                    <a:pt x="195" y="33"/>
                    <a:pt x="195" y="33"/>
                    <a:pt x="195" y="33"/>
                  </a:cubicBezTo>
                  <a:cubicBezTo>
                    <a:pt x="214" y="33"/>
                    <a:pt x="214" y="33"/>
                    <a:pt x="214" y="33"/>
                  </a:cubicBezTo>
                  <a:cubicBezTo>
                    <a:pt x="214" y="24"/>
                    <a:pt x="214" y="24"/>
                    <a:pt x="214" y="24"/>
                  </a:cubicBezTo>
                  <a:close/>
                  <a:moveTo>
                    <a:pt x="186" y="24"/>
                  </a:moveTo>
                  <a:cubicBezTo>
                    <a:pt x="167" y="24"/>
                    <a:pt x="167" y="24"/>
                    <a:pt x="167" y="24"/>
                  </a:cubicBezTo>
                  <a:cubicBezTo>
                    <a:pt x="167" y="33"/>
                    <a:pt x="167" y="33"/>
                    <a:pt x="167" y="33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6" y="24"/>
                    <a:pt x="186" y="24"/>
                    <a:pt x="186" y="24"/>
                  </a:cubicBezTo>
                  <a:close/>
                  <a:moveTo>
                    <a:pt x="158" y="24"/>
                  </a:moveTo>
                  <a:cubicBezTo>
                    <a:pt x="139" y="24"/>
                    <a:pt x="139" y="24"/>
                    <a:pt x="139" y="24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8" y="24"/>
                    <a:pt x="158" y="24"/>
                    <a:pt x="158" y="24"/>
                  </a:cubicBezTo>
                  <a:close/>
                  <a:moveTo>
                    <a:pt x="129" y="24"/>
                  </a:moveTo>
                  <a:cubicBezTo>
                    <a:pt x="110" y="24"/>
                    <a:pt x="110" y="24"/>
                    <a:pt x="110" y="24"/>
                  </a:cubicBezTo>
                  <a:cubicBezTo>
                    <a:pt x="110" y="33"/>
                    <a:pt x="110" y="33"/>
                    <a:pt x="110" y="33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24"/>
                    <a:pt x="129" y="24"/>
                    <a:pt x="129" y="24"/>
                  </a:cubicBezTo>
                  <a:close/>
                  <a:moveTo>
                    <a:pt x="101" y="24"/>
                  </a:moveTo>
                  <a:cubicBezTo>
                    <a:pt x="82" y="24"/>
                    <a:pt x="82" y="24"/>
                    <a:pt x="82" y="2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4981765" y="4702256"/>
              <a:ext cx="704665" cy="431721"/>
            </a:xfrm>
            <a:custGeom>
              <a:avLst/>
              <a:gdLst>
                <a:gd name="T0" fmla="*/ 472 w 530"/>
                <a:gd name="T1" fmla="*/ 25 h 323"/>
                <a:gd name="T2" fmla="*/ 472 w 530"/>
                <a:gd name="T3" fmla="*/ 34 h 323"/>
                <a:gd name="T4" fmla="*/ 0 w 530"/>
                <a:gd name="T5" fmla="*/ 323 h 323"/>
                <a:gd name="T6" fmla="*/ 0 w 530"/>
                <a:gd name="T7" fmla="*/ 304 h 323"/>
                <a:gd name="T8" fmla="*/ 9 w 530"/>
                <a:gd name="T9" fmla="*/ 295 h 323"/>
                <a:gd name="T10" fmla="*/ 0 w 530"/>
                <a:gd name="T11" fmla="*/ 295 h 323"/>
                <a:gd name="T12" fmla="*/ 9 w 530"/>
                <a:gd name="T13" fmla="*/ 248 h 323"/>
                <a:gd name="T14" fmla="*/ 0 w 530"/>
                <a:gd name="T15" fmla="*/ 238 h 323"/>
                <a:gd name="T16" fmla="*/ 0 w 530"/>
                <a:gd name="T17" fmla="*/ 219 h 323"/>
                <a:gd name="T18" fmla="*/ 9 w 530"/>
                <a:gd name="T19" fmla="*/ 210 h 323"/>
                <a:gd name="T20" fmla="*/ 0 w 530"/>
                <a:gd name="T21" fmla="*/ 210 h 323"/>
                <a:gd name="T22" fmla="*/ 9 w 530"/>
                <a:gd name="T23" fmla="*/ 163 h 323"/>
                <a:gd name="T24" fmla="*/ 0 w 530"/>
                <a:gd name="T25" fmla="*/ 153 h 323"/>
                <a:gd name="T26" fmla="*/ 0 w 530"/>
                <a:gd name="T27" fmla="*/ 134 h 323"/>
                <a:gd name="T28" fmla="*/ 9 w 530"/>
                <a:gd name="T29" fmla="*/ 125 h 323"/>
                <a:gd name="T30" fmla="*/ 0 w 530"/>
                <a:gd name="T31" fmla="*/ 125 h 323"/>
                <a:gd name="T32" fmla="*/ 17 w 530"/>
                <a:gd name="T33" fmla="*/ 81 h 323"/>
                <a:gd name="T34" fmla="*/ 13 w 530"/>
                <a:gd name="T35" fmla="*/ 68 h 323"/>
                <a:gd name="T36" fmla="*/ 21 w 530"/>
                <a:gd name="T37" fmla="*/ 72 h 323"/>
                <a:gd name="T38" fmla="*/ 49 w 530"/>
                <a:gd name="T39" fmla="*/ 35 h 323"/>
                <a:gd name="T40" fmla="*/ 32 w 530"/>
                <a:gd name="T41" fmla="*/ 45 h 323"/>
                <a:gd name="T42" fmla="*/ 79 w 530"/>
                <a:gd name="T43" fmla="*/ 36 h 323"/>
                <a:gd name="T44" fmla="*/ 87 w 530"/>
                <a:gd name="T45" fmla="*/ 25 h 323"/>
                <a:gd name="T46" fmla="*/ 88 w 530"/>
                <a:gd name="T47" fmla="*/ 35 h 323"/>
                <a:gd name="T48" fmla="*/ 135 w 530"/>
                <a:gd name="T49" fmla="*/ 25 h 323"/>
                <a:gd name="T50" fmla="*/ 116 w 530"/>
                <a:gd name="T51" fmla="*/ 25 h 323"/>
                <a:gd name="T52" fmla="*/ 163 w 530"/>
                <a:gd name="T53" fmla="*/ 34 h 323"/>
                <a:gd name="T54" fmla="*/ 173 w 530"/>
                <a:gd name="T55" fmla="*/ 25 h 323"/>
                <a:gd name="T56" fmla="*/ 173 w 530"/>
                <a:gd name="T57" fmla="*/ 34 h 323"/>
                <a:gd name="T58" fmla="*/ 220 w 530"/>
                <a:gd name="T59" fmla="*/ 25 h 323"/>
                <a:gd name="T60" fmla="*/ 201 w 530"/>
                <a:gd name="T61" fmla="*/ 25 h 323"/>
                <a:gd name="T62" fmla="*/ 248 w 530"/>
                <a:gd name="T63" fmla="*/ 34 h 323"/>
                <a:gd name="T64" fmla="*/ 258 w 530"/>
                <a:gd name="T65" fmla="*/ 25 h 323"/>
                <a:gd name="T66" fmla="*/ 258 w 530"/>
                <a:gd name="T67" fmla="*/ 34 h 323"/>
                <a:gd name="T68" fmla="*/ 305 w 530"/>
                <a:gd name="T69" fmla="*/ 25 h 323"/>
                <a:gd name="T70" fmla="*/ 286 w 530"/>
                <a:gd name="T71" fmla="*/ 25 h 323"/>
                <a:gd name="T72" fmla="*/ 333 w 530"/>
                <a:gd name="T73" fmla="*/ 34 h 323"/>
                <a:gd name="T74" fmla="*/ 343 w 530"/>
                <a:gd name="T75" fmla="*/ 25 h 323"/>
                <a:gd name="T76" fmla="*/ 343 w 530"/>
                <a:gd name="T77" fmla="*/ 34 h 323"/>
                <a:gd name="T78" fmla="*/ 390 w 530"/>
                <a:gd name="T79" fmla="*/ 25 h 323"/>
                <a:gd name="T80" fmla="*/ 371 w 530"/>
                <a:gd name="T81" fmla="*/ 25 h 323"/>
                <a:gd name="T82" fmla="*/ 418 w 530"/>
                <a:gd name="T83" fmla="*/ 34 h 323"/>
                <a:gd name="T84" fmla="*/ 428 w 530"/>
                <a:gd name="T85" fmla="*/ 25 h 323"/>
                <a:gd name="T86" fmla="*/ 428 w 530"/>
                <a:gd name="T87" fmla="*/ 34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30" h="323">
                  <a:moveTo>
                    <a:pt x="530" y="29"/>
                  </a:moveTo>
                  <a:cubicBezTo>
                    <a:pt x="472" y="0"/>
                    <a:pt x="472" y="0"/>
                    <a:pt x="472" y="0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56" y="25"/>
                    <a:pt x="456" y="25"/>
                    <a:pt x="456" y="25"/>
                  </a:cubicBezTo>
                  <a:cubicBezTo>
                    <a:pt x="456" y="34"/>
                    <a:pt x="456" y="34"/>
                    <a:pt x="456" y="34"/>
                  </a:cubicBezTo>
                  <a:cubicBezTo>
                    <a:pt x="472" y="34"/>
                    <a:pt x="472" y="34"/>
                    <a:pt x="472" y="34"/>
                  </a:cubicBezTo>
                  <a:cubicBezTo>
                    <a:pt x="472" y="58"/>
                    <a:pt x="472" y="58"/>
                    <a:pt x="472" y="58"/>
                  </a:cubicBezTo>
                  <a:cubicBezTo>
                    <a:pt x="530" y="29"/>
                    <a:pt x="530" y="29"/>
                    <a:pt x="530" y="29"/>
                  </a:cubicBezTo>
                  <a:close/>
                  <a:moveTo>
                    <a:pt x="0" y="323"/>
                  </a:moveTo>
                  <a:cubicBezTo>
                    <a:pt x="9" y="323"/>
                    <a:pt x="9" y="323"/>
                    <a:pt x="9" y="323"/>
                  </a:cubicBezTo>
                  <a:cubicBezTo>
                    <a:pt x="9" y="304"/>
                    <a:pt x="9" y="304"/>
                    <a:pt x="9" y="304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23"/>
                    <a:pt x="0" y="323"/>
                    <a:pt x="0" y="323"/>
                  </a:cubicBezTo>
                  <a:close/>
                  <a:moveTo>
                    <a:pt x="0" y="295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76"/>
                    <a:pt x="9" y="276"/>
                    <a:pt x="9" y="27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295"/>
                    <a:pt x="0" y="295"/>
                    <a:pt x="0" y="295"/>
                  </a:cubicBezTo>
                  <a:close/>
                  <a:moveTo>
                    <a:pt x="0" y="267"/>
                  </a:moveTo>
                  <a:cubicBezTo>
                    <a:pt x="9" y="267"/>
                    <a:pt x="9" y="267"/>
                    <a:pt x="9" y="267"/>
                  </a:cubicBezTo>
                  <a:cubicBezTo>
                    <a:pt x="9" y="248"/>
                    <a:pt x="9" y="248"/>
                    <a:pt x="9" y="248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67"/>
                    <a:pt x="0" y="267"/>
                    <a:pt x="0" y="267"/>
                  </a:cubicBezTo>
                  <a:close/>
                  <a:moveTo>
                    <a:pt x="0" y="238"/>
                  </a:moveTo>
                  <a:cubicBezTo>
                    <a:pt x="9" y="238"/>
                    <a:pt x="9" y="238"/>
                    <a:pt x="9" y="238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0"/>
                  </a:moveTo>
                  <a:cubicBezTo>
                    <a:pt x="9" y="210"/>
                    <a:pt x="9" y="210"/>
                    <a:pt x="9" y="210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210"/>
                    <a:pt x="0" y="210"/>
                    <a:pt x="0" y="210"/>
                  </a:cubicBezTo>
                  <a:close/>
                  <a:moveTo>
                    <a:pt x="0" y="182"/>
                  </a:moveTo>
                  <a:cubicBezTo>
                    <a:pt x="9" y="182"/>
                    <a:pt x="9" y="182"/>
                    <a:pt x="9" y="182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82"/>
                    <a:pt x="0" y="182"/>
                    <a:pt x="0" y="182"/>
                  </a:cubicBezTo>
                  <a:close/>
                  <a:moveTo>
                    <a:pt x="0" y="153"/>
                  </a:moveTo>
                  <a:cubicBezTo>
                    <a:pt x="9" y="153"/>
                    <a:pt x="9" y="153"/>
                    <a:pt x="9" y="153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53"/>
                    <a:pt x="0" y="153"/>
                    <a:pt x="0" y="153"/>
                  </a:cubicBezTo>
                  <a:close/>
                  <a:moveTo>
                    <a:pt x="0" y="125"/>
                  </a:moveTo>
                  <a:cubicBezTo>
                    <a:pt x="9" y="125"/>
                    <a:pt x="9" y="125"/>
                    <a:pt x="9" y="125"/>
                  </a:cubicBezTo>
                  <a:cubicBezTo>
                    <a:pt x="10" y="107"/>
                    <a:pt x="10" y="107"/>
                    <a:pt x="10" y="107"/>
                  </a:cubicBezTo>
                  <a:cubicBezTo>
                    <a:pt x="1" y="105"/>
                    <a:pt x="1" y="105"/>
                    <a:pt x="1" y="105"/>
                  </a:cubicBezTo>
                  <a:cubicBezTo>
                    <a:pt x="0" y="125"/>
                    <a:pt x="0" y="125"/>
                    <a:pt x="0" y="125"/>
                  </a:cubicBezTo>
                  <a:close/>
                  <a:moveTo>
                    <a:pt x="3" y="96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5" y="86"/>
                    <a:pt x="13" y="92"/>
                    <a:pt x="12" y="98"/>
                  </a:cubicBezTo>
                  <a:cubicBezTo>
                    <a:pt x="3" y="96"/>
                    <a:pt x="3" y="96"/>
                    <a:pt x="3" y="96"/>
                  </a:cubicBezTo>
                  <a:close/>
                  <a:moveTo>
                    <a:pt x="13" y="68"/>
                  </a:moveTo>
                  <a:cubicBezTo>
                    <a:pt x="25" y="52"/>
                    <a:pt x="25" y="52"/>
                    <a:pt x="25" y="52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3" y="68"/>
                    <a:pt x="13" y="68"/>
                    <a:pt x="13" y="68"/>
                  </a:cubicBezTo>
                  <a:close/>
                  <a:moveTo>
                    <a:pt x="32" y="45"/>
                  </a:moveTo>
                  <a:cubicBezTo>
                    <a:pt x="49" y="35"/>
                    <a:pt x="49" y="35"/>
                    <a:pt x="49" y="35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2" y="45"/>
                    <a:pt x="32" y="45"/>
                    <a:pt x="32" y="45"/>
                  </a:cubicBezTo>
                  <a:close/>
                  <a:moveTo>
                    <a:pt x="58" y="31"/>
                  </a:moveTo>
                  <a:cubicBezTo>
                    <a:pt x="78" y="26"/>
                    <a:pt x="78" y="26"/>
                    <a:pt x="78" y="26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58" y="31"/>
                    <a:pt x="58" y="31"/>
                    <a:pt x="58" y="31"/>
                  </a:cubicBezTo>
                  <a:close/>
                  <a:moveTo>
                    <a:pt x="8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7" y="25"/>
                    <a:pt x="87" y="25"/>
                    <a:pt x="87" y="25"/>
                  </a:cubicBezTo>
                  <a:close/>
                  <a:moveTo>
                    <a:pt x="116" y="25"/>
                  </a:moveTo>
                  <a:cubicBezTo>
                    <a:pt x="135" y="25"/>
                    <a:pt x="135" y="25"/>
                    <a:pt x="135" y="25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6" y="25"/>
                    <a:pt x="116" y="25"/>
                    <a:pt x="116" y="25"/>
                  </a:cubicBezTo>
                  <a:close/>
                  <a:moveTo>
                    <a:pt x="144" y="25"/>
                  </a:moveTo>
                  <a:cubicBezTo>
                    <a:pt x="163" y="25"/>
                    <a:pt x="163" y="25"/>
                    <a:pt x="163" y="2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4" y="25"/>
                    <a:pt x="144" y="25"/>
                    <a:pt x="144" y="25"/>
                  </a:cubicBezTo>
                  <a:close/>
                  <a:moveTo>
                    <a:pt x="173" y="25"/>
                  </a:moveTo>
                  <a:cubicBezTo>
                    <a:pt x="192" y="25"/>
                    <a:pt x="192" y="25"/>
                    <a:pt x="192" y="25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3" y="25"/>
                    <a:pt x="173" y="25"/>
                    <a:pt x="173" y="25"/>
                  </a:cubicBezTo>
                  <a:close/>
                  <a:moveTo>
                    <a:pt x="201" y="25"/>
                  </a:moveTo>
                  <a:cubicBezTo>
                    <a:pt x="220" y="25"/>
                    <a:pt x="220" y="25"/>
                    <a:pt x="220" y="25"/>
                  </a:cubicBezTo>
                  <a:cubicBezTo>
                    <a:pt x="220" y="34"/>
                    <a:pt x="220" y="34"/>
                    <a:pt x="220" y="34"/>
                  </a:cubicBezTo>
                  <a:cubicBezTo>
                    <a:pt x="201" y="34"/>
                    <a:pt x="201" y="34"/>
                    <a:pt x="201" y="34"/>
                  </a:cubicBezTo>
                  <a:cubicBezTo>
                    <a:pt x="201" y="25"/>
                    <a:pt x="201" y="25"/>
                    <a:pt x="201" y="25"/>
                  </a:cubicBezTo>
                  <a:close/>
                  <a:moveTo>
                    <a:pt x="229" y="25"/>
                  </a:moveTo>
                  <a:cubicBezTo>
                    <a:pt x="248" y="25"/>
                    <a:pt x="248" y="25"/>
                    <a:pt x="248" y="25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29" y="34"/>
                    <a:pt x="229" y="34"/>
                    <a:pt x="229" y="34"/>
                  </a:cubicBezTo>
                  <a:cubicBezTo>
                    <a:pt x="229" y="25"/>
                    <a:pt x="229" y="25"/>
                    <a:pt x="229" y="25"/>
                  </a:cubicBezTo>
                  <a:close/>
                  <a:moveTo>
                    <a:pt x="258" y="25"/>
                  </a:moveTo>
                  <a:cubicBezTo>
                    <a:pt x="277" y="25"/>
                    <a:pt x="277" y="25"/>
                    <a:pt x="277" y="25"/>
                  </a:cubicBezTo>
                  <a:cubicBezTo>
                    <a:pt x="277" y="34"/>
                    <a:pt x="277" y="34"/>
                    <a:pt x="277" y="34"/>
                  </a:cubicBezTo>
                  <a:cubicBezTo>
                    <a:pt x="258" y="34"/>
                    <a:pt x="258" y="34"/>
                    <a:pt x="258" y="34"/>
                  </a:cubicBezTo>
                  <a:cubicBezTo>
                    <a:pt x="258" y="25"/>
                    <a:pt x="258" y="25"/>
                    <a:pt x="258" y="25"/>
                  </a:cubicBezTo>
                  <a:close/>
                  <a:moveTo>
                    <a:pt x="286" y="25"/>
                  </a:moveTo>
                  <a:cubicBezTo>
                    <a:pt x="305" y="25"/>
                    <a:pt x="305" y="25"/>
                    <a:pt x="305" y="25"/>
                  </a:cubicBezTo>
                  <a:cubicBezTo>
                    <a:pt x="305" y="34"/>
                    <a:pt x="305" y="34"/>
                    <a:pt x="305" y="34"/>
                  </a:cubicBezTo>
                  <a:cubicBezTo>
                    <a:pt x="286" y="34"/>
                    <a:pt x="286" y="34"/>
                    <a:pt x="286" y="34"/>
                  </a:cubicBezTo>
                  <a:cubicBezTo>
                    <a:pt x="286" y="25"/>
                    <a:pt x="286" y="25"/>
                    <a:pt x="286" y="25"/>
                  </a:cubicBezTo>
                  <a:close/>
                  <a:moveTo>
                    <a:pt x="314" y="25"/>
                  </a:moveTo>
                  <a:cubicBezTo>
                    <a:pt x="333" y="25"/>
                    <a:pt x="333" y="25"/>
                    <a:pt x="333" y="25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4" y="25"/>
                    <a:pt x="314" y="25"/>
                    <a:pt x="314" y="25"/>
                  </a:cubicBezTo>
                  <a:close/>
                  <a:moveTo>
                    <a:pt x="343" y="25"/>
                  </a:moveTo>
                  <a:cubicBezTo>
                    <a:pt x="362" y="25"/>
                    <a:pt x="362" y="25"/>
                    <a:pt x="362" y="25"/>
                  </a:cubicBezTo>
                  <a:cubicBezTo>
                    <a:pt x="362" y="34"/>
                    <a:pt x="362" y="34"/>
                    <a:pt x="362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25"/>
                    <a:pt x="343" y="25"/>
                    <a:pt x="343" y="25"/>
                  </a:cubicBezTo>
                  <a:close/>
                  <a:moveTo>
                    <a:pt x="371" y="25"/>
                  </a:moveTo>
                  <a:cubicBezTo>
                    <a:pt x="390" y="25"/>
                    <a:pt x="390" y="25"/>
                    <a:pt x="390" y="25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71" y="34"/>
                    <a:pt x="371" y="34"/>
                    <a:pt x="371" y="34"/>
                  </a:cubicBezTo>
                  <a:cubicBezTo>
                    <a:pt x="371" y="25"/>
                    <a:pt x="371" y="25"/>
                    <a:pt x="371" y="25"/>
                  </a:cubicBezTo>
                  <a:close/>
                  <a:moveTo>
                    <a:pt x="399" y="25"/>
                  </a:moveTo>
                  <a:cubicBezTo>
                    <a:pt x="418" y="25"/>
                    <a:pt x="418" y="25"/>
                    <a:pt x="418" y="25"/>
                  </a:cubicBezTo>
                  <a:cubicBezTo>
                    <a:pt x="418" y="34"/>
                    <a:pt x="418" y="34"/>
                    <a:pt x="418" y="34"/>
                  </a:cubicBezTo>
                  <a:cubicBezTo>
                    <a:pt x="399" y="34"/>
                    <a:pt x="399" y="34"/>
                    <a:pt x="399" y="34"/>
                  </a:cubicBezTo>
                  <a:cubicBezTo>
                    <a:pt x="399" y="25"/>
                    <a:pt x="399" y="25"/>
                    <a:pt x="399" y="25"/>
                  </a:cubicBezTo>
                  <a:close/>
                  <a:moveTo>
                    <a:pt x="428" y="25"/>
                  </a:moveTo>
                  <a:cubicBezTo>
                    <a:pt x="447" y="25"/>
                    <a:pt x="447" y="25"/>
                    <a:pt x="447" y="25"/>
                  </a:cubicBezTo>
                  <a:cubicBezTo>
                    <a:pt x="447" y="34"/>
                    <a:pt x="447" y="34"/>
                    <a:pt x="447" y="34"/>
                  </a:cubicBezTo>
                  <a:cubicBezTo>
                    <a:pt x="428" y="34"/>
                    <a:pt x="428" y="34"/>
                    <a:pt x="428" y="34"/>
                  </a:cubicBezTo>
                  <a:cubicBezTo>
                    <a:pt x="428" y="25"/>
                    <a:pt x="428" y="25"/>
                    <a:pt x="428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4956372" y="3845163"/>
              <a:ext cx="1074455" cy="77774"/>
            </a:xfrm>
            <a:custGeom>
              <a:avLst/>
              <a:gdLst>
                <a:gd name="T0" fmla="*/ 862 w 961"/>
                <a:gd name="T1" fmla="*/ 41 h 69"/>
                <a:gd name="T2" fmla="*/ 840 w 961"/>
                <a:gd name="T3" fmla="*/ 29 h 69"/>
                <a:gd name="T4" fmla="*/ 828 w 961"/>
                <a:gd name="T5" fmla="*/ 41 h 69"/>
                <a:gd name="T6" fmla="*/ 807 w 961"/>
                <a:gd name="T7" fmla="*/ 29 h 69"/>
                <a:gd name="T8" fmla="*/ 795 w 961"/>
                <a:gd name="T9" fmla="*/ 41 h 69"/>
                <a:gd name="T10" fmla="*/ 772 w 961"/>
                <a:gd name="T11" fmla="*/ 29 h 69"/>
                <a:gd name="T12" fmla="*/ 761 w 961"/>
                <a:gd name="T13" fmla="*/ 41 h 69"/>
                <a:gd name="T14" fmla="*/ 739 w 961"/>
                <a:gd name="T15" fmla="*/ 29 h 69"/>
                <a:gd name="T16" fmla="*/ 727 w 961"/>
                <a:gd name="T17" fmla="*/ 41 h 69"/>
                <a:gd name="T18" fmla="*/ 705 w 961"/>
                <a:gd name="T19" fmla="*/ 29 h 69"/>
                <a:gd name="T20" fmla="*/ 694 w 961"/>
                <a:gd name="T21" fmla="*/ 41 h 69"/>
                <a:gd name="T22" fmla="*/ 671 w 961"/>
                <a:gd name="T23" fmla="*/ 29 h 69"/>
                <a:gd name="T24" fmla="*/ 660 w 961"/>
                <a:gd name="T25" fmla="*/ 41 h 69"/>
                <a:gd name="T26" fmla="*/ 638 w 961"/>
                <a:gd name="T27" fmla="*/ 29 h 69"/>
                <a:gd name="T28" fmla="*/ 626 w 961"/>
                <a:gd name="T29" fmla="*/ 41 h 69"/>
                <a:gd name="T30" fmla="*/ 604 w 961"/>
                <a:gd name="T31" fmla="*/ 29 h 69"/>
                <a:gd name="T32" fmla="*/ 592 w 961"/>
                <a:gd name="T33" fmla="*/ 41 h 69"/>
                <a:gd name="T34" fmla="*/ 570 w 961"/>
                <a:gd name="T35" fmla="*/ 29 h 69"/>
                <a:gd name="T36" fmla="*/ 559 w 961"/>
                <a:gd name="T37" fmla="*/ 41 h 69"/>
                <a:gd name="T38" fmla="*/ 537 w 961"/>
                <a:gd name="T39" fmla="*/ 29 h 69"/>
                <a:gd name="T40" fmla="*/ 506 w 961"/>
                <a:gd name="T41" fmla="*/ 29 h 69"/>
                <a:gd name="T42" fmla="*/ 526 w 961"/>
                <a:gd name="T43" fmla="*/ 41 h 69"/>
                <a:gd name="T44" fmla="*/ 471 w 961"/>
                <a:gd name="T45" fmla="*/ 29 h 69"/>
                <a:gd name="T46" fmla="*/ 494 w 961"/>
                <a:gd name="T47" fmla="*/ 41 h 69"/>
                <a:gd name="T48" fmla="*/ 438 w 961"/>
                <a:gd name="T49" fmla="*/ 29 h 69"/>
                <a:gd name="T50" fmla="*/ 460 w 961"/>
                <a:gd name="T51" fmla="*/ 41 h 69"/>
                <a:gd name="T52" fmla="*/ 404 w 961"/>
                <a:gd name="T53" fmla="*/ 29 h 69"/>
                <a:gd name="T54" fmla="*/ 427 w 961"/>
                <a:gd name="T55" fmla="*/ 41 h 69"/>
                <a:gd name="T56" fmla="*/ 370 w 961"/>
                <a:gd name="T57" fmla="*/ 29 h 69"/>
                <a:gd name="T58" fmla="*/ 393 w 961"/>
                <a:gd name="T59" fmla="*/ 41 h 69"/>
                <a:gd name="T60" fmla="*/ 337 w 961"/>
                <a:gd name="T61" fmla="*/ 29 h 69"/>
                <a:gd name="T62" fmla="*/ 359 w 961"/>
                <a:gd name="T63" fmla="*/ 41 h 69"/>
                <a:gd name="T64" fmla="*/ 303 w 961"/>
                <a:gd name="T65" fmla="*/ 29 h 69"/>
                <a:gd name="T66" fmla="*/ 326 w 961"/>
                <a:gd name="T67" fmla="*/ 41 h 69"/>
                <a:gd name="T68" fmla="*/ 269 w 961"/>
                <a:gd name="T69" fmla="*/ 29 h 69"/>
                <a:gd name="T70" fmla="*/ 291 w 961"/>
                <a:gd name="T71" fmla="*/ 41 h 69"/>
                <a:gd name="T72" fmla="*/ 236 w 961"/>
                <a:gd name="T73" fmla="*/ 29 h 69"/>
                <a:gd name="T74" fmla="*/ 258 w 961"/>
                <a:gd name="T75" fmla="*/ 41 h 69"/>
                <a:gd name="T76" fmla="*/ 202 w 961"/>
                <a:gd name="T77" fmla="*/ 29 h 69"/>
                <a:gd name="T78" fmla="*/ 225 w 961"/>
                <a:gd name="T79" fmla="*/ 41 h 69"/>
                <a:gd name="T80" fmla="*/ 168 w 961"/>
                <a:gd name="T81" fmla="*/ 29 h 69"/>
                <a:gd name="T82" fmla="*/ 190 w 961"/>
                <a:gd name="T83" fmla="*/ 41 h 69"/>
                <a:gd name="T84" fmla="*/ 134 w 961"/>
                <a:gd name="T85" fmla="*/ 29 h 69"/>
                <a:gd name="T86" fmla="*/ 157 w 961"/>
                <a:gd name="T87" fmla="*/ 41 h 69"/>
                <a:gd name="T88" fmla="*/ 101 w 961"/>
                <a:gd name="T89" fmla="*/ 29 h 69"/>
                <a:gd name="T90" fmla="*/ 124 w 961"/>
                <a:gd name="T91" fmla="*/ 41 h 69"/>
                <a:gd name="T92" fmla="*/ 67 w 961"/>
                <a:gd name="T93" fmla="*/ 29 h 69"/>
                <a:gd name="T94" fmla="*/ 89 w 961"/>
                <a:gd name="T95" fmla="*/ 41 h 69"/>
                <a:gd name="T96" fmla="*/ 33 w 961"/>
                <a:gd name="T97" fmla="*/ 29 h 69"/>
                <a:gd name="T98" fmla="*/ 56 w 961"/>
                <a:gd name="T99" fmla="*/ 41 h 69"/>
                <a:gd name="T100" fmla="*/ 0 w 961"/>
                <a:gd name="T101" fmla="*/ 29 h 69"/>
                <a:gd name="T102" fmla="*/ 23 w 961"/>
                <a:gd name="T103" fmla="*/ 41 h 69"/>
                <a:gd name="T104" fmla="*/ 892 w 961"/>
                <a:gd name="T105" fmla="*/ 29 h 69"/>
                <a:gd name="T106" fmla="*/ 892 w 961"/>
                <a:gd name="T107" fmla="*/ 41 h 69"/>
                <a:gd name="T108" fmla="*/ 961 w 961"/>
                <a:gd name="T109" fmla="*/ 3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61" h="69">
                  <a:moveTo>
                    <a:pt x="840" y="29"/>
                  </a:moveTo>
                  <a:lnTo>
                    <a:pt x="862" y="29"/>
                  </a:lnTo>
                  <a:lnTo>
                    <a:pt x="862" y="41"/>
                  </a:lnTo>
                  <a:lnTo>
                    <a:pt x="840" y="41"/>
                  </a:lnTo>
                  <a:lnTo>
                    <a:pt x="840" y="29"/>
                  </a:lnTo>
                  <a:lnTo>
                    <a:pt x="840" y="29"/>
                  </a:lnTo>
                  <a:close/>
                  <a:moveTo>
                    <a:pt x="807" y="29"/>
                  </a:moveTo>
                  <a:lnTo>
                    <a:pt x="828" y="29"/>
                  </a:lnTo>
                  <a:lnTo>
                    <a:pt x="828" y="41"/>
                  </a:lnTo>
                  <a:lnTo>
                    <a:pt x="807" y="41"/>
                  </a:lnTo>
                  <a:lnTo>
                    <a:pt x="807" y="29"/>
                  </a:lnTo>
                  <a:lnTo>
                    <a:pt x="807" y="29"/>
                  </a:lnTo>
                  <a:close/>
                  <a:moveTo>
                    <a:pt x="772" y="29"/>
                  </a:moveTo>
                  <a:lnTo>
                    <a:pt x="795" y="29"/>
                  </a:lnTo>
                  <a:lnTo>
                    <a:pt x="795" y="41"/>
                  </a:lnTo>
                  <a:lnTo>
                    <a:pt x="772" y="41"/>
                  </a:lnTo>
                  <a:lnTo>
                    <a:pt x="772" y="29"/>
                  </a:lnTo>
                  <a:lnTo>
                    <a:pt x="772" y="29"/>
                  </a:lnTo>
                  <a:close/>
                  <a:moveTo>
                    <a:pt x="739" y="29"/>
                  </a:moveTo>
                  <a:lnTo>
                    <a:pt x="761" y="29"/>
                  </a:lnTo>
                  <a:lnTo>
                    <a:pt x="761" y="41"/>
                  </a:lnTo>
                  <a:lnTo>
                    <a:pt x="739" y="41"/>
                  </a:lnTo>
                  <a:lnTo>
                    <a:pt x="739" y="29"/>
                  </a:lnTo>
                  <a:lnTo>
                    <a:pt x="739" y="29"/>
                  </a:lnTo>
                  <a:close/>
                  <a:moveTo>
                    <a:pt x="705" y="29"/>
                  </a:moveTo>
                  <a:lnTo>
                    <a:pt x="727" y="29"/>
                  </a:lnTo>
                  <a:lnTo>
                    <a:pt x="727" y="41"/>
                  </a:lnTo>
                  <a:lnTo>
                    <a:pt x="705" y="41"/>
                  </a:lnTo>
                  <a:lnTo>
                    <a:pt x="705" y="29"/>
                  </a:lnTo>
                  <a:lnTo>
                    <a:pt x="705" y="29"/>
                  </a:lnTo>
                  <a:close/>
                  <a:moveTo>
                    <a:pt x="671" y="29"/>
                  </a:moveTo>
                  <a:lnTo>
                    <a:pt x="694" y="29"/>
                  </a:lnTo>
                  <a:lnTo>
                    <a:pt x="694" y="41"/>
                  </a:lnTo>
                  <a:lnTo>
                    <a:pt x="671" y="41"/>
                  </a:lnTo>
                  <a:lnTo>
                    <a:pt x="671" y="29"/>
                  </a:lnTo>
                  <a:lnTo>
                    <a:pt x="671" y="29"/>
                  </a:lnTo>
                  <a:close/>
                  <a:moveTo>
                    <a:pt x="638" y="29"/>
                  </a:moveTo>
                  <a:lnTo>
                    <a:pt x="660" y="29"/>
                  </a:lnTo>
                  <a:lnTo>
                    <a:pt x="660" y="41"/>
                  </a:lnTo>
                  <a:lnTo>
                    <a:pt x="638" y="41"/>
                  </a:lnTo>
                  <a:lnTo>
                    <a:pt x="638" y="29"/>
                  </a:lnTo>
                  <a:lnTo>
                    <a:pt x="638" y="29"/>
                  </a:lnTo>
                  <a:close/>
                  <a:moveTo>
                    <a:pt x="604" y="29"/>
                  </a:moveTo>
                  <a:lnTo>
                    <a:pt x="626" y="29"/>
                  </a:lnTo>
                  <a:lnTo>
                    <a:pt x="626" y="41"/>
                  </a:lnTo>
                  <a:lnTo>
                    <a:pt x="604" y="41"/>
                  </a:lnTo>
                  <a:lnTo>
                    <a:pt x="604" y="29"/>
                  </a:lnTo>
                  <a:lnTo>
                    <a:pt x="604" y="29"/>
                  </a:lnTo>
                  <a:close/>
                  <a:moveTo>
                    <a:pt x="570" y="29"/>
                  </a:moveTo>
                  <a:lnTo>
                    <a:pt x="592" y="29"/>
                  </a:lnTo>
                  <a:lnTo>
                    <a:pt x="592" y="41"/>
                  </a:lnTo>
                  <a:lnTo>
                    <a:pt x="570" y="41"/>
                  </a:lnTo>
                  <a:lnTo>
                    <a:pt x="570" y="29"/>
                  </a:lnTo>
                  <a:lnTo>
                    <a:pt x="570" y="29"/>
                  </a:lnTo>
                  <a:close/>
                  <a:moveTo>
                    <a:pt x="537" y="29"/>
                  </a:moveTo>
                  <a:lnTo>
                    <a:pt x="559" y="29"/>
                  </a:lnTo>
                  <a:lnTo>
                    <a:pt x="559" y="41"/>
                  </a:lnTo>
                  <a:lnTo>
                    <a:pt x="537" y="41"/>
                  </a:lnTo>
                  <a:lnTo>
                    <a:pt x="537" y="29"/>
                  </a:lnTo>
                  <a:lnTo>
                    <a:pt x="537" y="29"/>
                  </a:lnTo>
                  <a:close/>
                  <a:moveTo>
                    <a:pt x="526" y="41"/>
                  </a:moveTo>
                  <a:lnTo>
                    <a:pt x="506" y="41"/>
                  </a:lnTo>
                  <a:lnTo>
                    <a:pt x="506" y="29"/>
                  </a:lnTo>
                  <a:lnTo>
                    <a:pt x="526" y="29"/>
                  </a:lnTo>
                  <a:lnTo>
                    <a:pt x="526" y="41"/>
                  </a:lnTo>
                  <a:lnTo>
                    <a:pt x="526" y="41"/>
                  </a:lnTo>
                  <a:close/>
                  <a:moveTo>
                    <a:pt x="494" y="41"/>
                  </a:moveTo>
                  <a:lnTo>
                    <a:pt x="494" y="29"/>
                  </a:lnTo>
                  <a:lnTo>
                    <a:pt x="471" y="29"/>
                  </a:lnTo>
                  <a:lnTo>
                    <a:pt x="471" y="41"/>
                  </a:lnTo>
                  <a:lnTo>
                    <a:pt x="494" y="41"/>
                  </a:lnTo>
                  <a:lnTo>
                    <a:pt x="494" y="41"/>
                  </a:lnTo>
                  <a:close/>
                  <a:moveTo>
                    <a:pt x="460" y="41"/>
                  </a:moveTo>
                  <a:lnTo>
                    <a:pt x="460" y="29"/>
                  </a:lnTo>
                  <a:lnTo>
                    <a:pt x="438" y="29"/>
                  </a:lnTo>
                  <a:lnTo>
                    <a:pt x="438" y="41"/>
                  </a:lnTo>
                  <a:lnTo>
                    <a:pt x="460" y="41"/>
                  </a:lnTo>
                  <a:lnTo>
                    <a:pt x="460" y="41"/>
                  </a:lnTo>
                  <a:close/>
                  <a:moveTo>
                    <a:pt x="427" y="41"/>
                  </a:moveTo>
                  <a:lnTo>
                    <a:pt x="427" y="29"/>
                  </a:lnTo>
                  <a:lnTo>
                    <a:pt x="404" y="29"/>
                  </a:lnTo>
                  <a:lnTo>
                    <a:pt x="404" y="41"/>
                  </a:lnTo>
                  <a:lnTo>
                    <a:pt x="427" y="41"/>
                  </a:lnTo>
                  <a:lnTo>
                    <a:pt x="427" y="41"/>
                  </a:lnTo>
                  <a:close/>
                  <a:moveTo>
                    <a:pt x="393" y="41"/>
                  </a:moveTo>
                  <a:lnTo>
                    <a:pt x="393" y="29"/>
                  </a:lnTo>
                  <a:lnTo>
                    <a:pt x="370" y="29"/>
                  </a:lnTo>
                  <a:lnTo>
                    <a:pt x="370" y="41"/>
                  </a:lnTo>
                  <a:lnTo>
                    <a:pt x="393" y="41"/>
                  </a:lnTo>
                  <a:lnTo>
                    <a:pt x="393" y="41"/>
                  </a:lnTo>
                  <a:close/>
                  <a:moveTo>
                    <a:pt x="359" y="41"/>
                  </a:moveTo>
                  <a:lnTo>
                    <a:pt x="359" y="29"/>
                  </a:lnTo>
                  <a:lnTo>
                    <a:pt x="337" y="29"/>
                  </a:lnTo>
                  <a:lnTo>
                    <a:pt x="337" y="41"/>
                  </a:lnTo>
                  <a:lnTo>
                    <a:pt x="359" y="41"/>
                  </a:lnTo>
                  <a:lnTo>
                    <a:pt x="359" y="41"/>
                  </a:lnTo>
                  <a:close/>
                  <a:moveTo>
                    <a:pt x="326" y="41"/>
                  </a:moveTo>
                  <a:lnTo>
                    <a:pt x="326" y="29"/>
                  </a:lnTo>
                  <a:lnTo>
                    <a:pt x="303" y="29"/>
                  </a:lnTo>
                  <a:lnTo>
                    <a:pt x="303" y="41"/>
                  </a:lnTo>
                  <a:lnTo>
                    <a:pt x="326" y="41"/>
                  </a:lnTo>
                  <a:lnTo>
                    <a:pt x="326" y="41"/>
                  </a:lnTo>
                  <a:close/>
                  <a:moveTo>
                    <a:pt x="291" y="41"/>
                  </a:moveTo>
                  <a:lnTo>
                    <a:pt x="291" y="29"/>
                  </a:lnTo>
                  <a:lnTo>
                    <a:pt x="269" y="29"/>
                  </a:lnTo>
                  <a:lnTo>
                    <a:pt x="269" y="41"/>
                  </a:lnTo>
                  <a:lnTo>
                    <a:pt x="291" y="41"/>
                  </a:lnTo>
                  <a:lnTo>
                    <a:pt x="291" y="41"/>
                  </a:lnTo>
                  <a:close/>
                  <a:moveTo>
                    <a:pt x="258" y="41"/>
                  </a:moveTo>
                  <a:lnTo>
                    <a:pt x="258" y="29"/>
                  </a:lnTo>
                  <a:lnTo>
                    <a:pt x="236" y="29"/>
                  </a:lnTo>
                  <a:lnTo>
                    <a:pt x="236" y="41"/>
                  </a:lnTo>
                  <a:lnTo>
                    <a:pt x="258" y="41"/>
                  </a:lnTo>
                  <a:lnTo>
                    <a:pt x="258" y="41"/>
                  </a:lnTo>
                  <a:close/>
                  <a:moveTo>
                    <a:pt x="225" y="41"/>
                  </a:moveTo>
                  <a:lnTo>
                    <a:pt x="225" y="29"/>
                  </a:lnTo>
                  <a:lnTo>
                    <a:pt x="202" y="29"/>
                  </a:lnTo>
                  <a:lnTo>
                    <a:pt x="202" y="41"/>
                  </a:lnTo>
                  <a:lnTo>
                    <a:pt x="225" y="41"/>
                  </a:lnTo>
                  <a:lnTo>
                    <a:pt x="225" y="41"/>
                  </a:lnTo>
                  <a:close/>
                  <a:moveTo>
                    <a:pt x="190" y="41"/>
                  </a:moveTo>
                  <a:lnTo>
                    <a:pt x="190" y="29"/>
                  </a:lnTo>
                  <a:lnTo>
                    <a:pt x="168" y="29"/>
                  </a:lnTo>
                  <a:lnTo>
                    <a:pt x="168" y="41"/>
                  </a:lnTo>
                  <a:lnTo>
                    <a:pt x="190" y="41"/>
                  </a:lnTo>
                  <a:lnTo>
                    <a:pt x="190" y="41"/>
                  </a:lnTo>
                  <a:close/>
                  <a:moveTo>
                    <a:pt x="157" y="41"/>
                  </a:moveTo>
                  <a:lnTo>
                    <a:pt x="157" y="29"/>
                  </a:lnTo>
                  <a:lnTo>
                    <a:pt x="134" y="29"/>
                  </a:lnTo>
                  <a:lnTo>
                    <a:pt x="134" y="41"/>
                  </a:lnTo>
                  <a:lnTo>
                    <a:pt x="157" y="41"/>
                  </a:lnTo>
                  <a:lnTo>
                    <a:pt x="157" y="41"/>
                  </a:lnTo>
                  <a:close/>
                  <a:moveTo>
                    <a:pt x="124" y="41"/>
                  </a:moveTo>
                  <a:lnTo>
                    <a:pt x="124" y="29"/>
                  </a:lnTo>
                  <a:lnTo>
                    <a:pt x="101" y="29"/>
                  </a:lnTo>
                  <a:lnTo>
                    <a:pt x="101" y="41"/>
                  </a:lnTo>
                  <a:lnTo>
                    <a:pt x="124" y="41"/>
                  </a:lnTo>
                  <a:lnTo>
                    <a:pt x="124" y="41"/>
                  </a:lnTo>
                  <a:close/>
                  <a:moveTo>
                    <a:pt x="89" y="41"/>
                  </a:moveTo>
                  <a:lnTo>
                    <a:pt x="89" y="29"/>
                  </a:lnTo>
                  <a:lnTo>
                    <a:pt x="67" y="29"/>
                  </a:lnTo>
                  <a:lnTo>
                    <a:pt x="67" y="41"/>
                  </a:lnTo>
                  <a:lnTo>
                    <a:pt x="89" y="41"/>
                  </a:lnTo>
                  <a:lnTo>
                    <a:pt x="89" y="41"/>
                  </a:lnTo>
                  <a:close/>
                  <a:moveTo>
                    <a:pt x="56" y="41"/>
                  </a:moveTo>
                  <a:lnTo>
                    <a:pt x="56" y="29"/>
                  </a:lnTo>
                  <a:lnTo>
                    <a:pt x="33" y="29"/>
                  </a:lnTo>
                  <a:lnTo>
                    <a:pt x="33" y="41"/>
                  </a:lnTo>
                  <a:lnTo>
                    <a:pt x="56" y="41"/>
                  </a:lnTo>
                  <a:lnTo>
                    <a:pt x="56" y="41"/>
                  </a:lnTo>
                  <a:close/>
                  <a:moveTo>
                    <a:pt x="23" y="41"/>
                  </a:moveTo>
                  <a:lnTo>
                    <a:pt x="23" y="29"/>
                  </a:lnTo>
                  <a:lnTo>
                    <a:pt x="0" y="29"/>
                  </a:lnTo>
                  <a:lnTo>
                    <a:pt x="0" y="41"/>
                  </a:lnTo>
                  <a:lnTo>
                    <a:pt x="23" y="41"/>
                  </a:lnTo>
                  <a:lnTo>
                    <a:pt x="23" y="41"/>
                  </a:lnTo>
                  <a:close/>
                  <a:moveTo>
                    <a:pt x="961" y="35"/>
                  </a:moveTo>
                  <a:lnTo>
                    <a:pt x="892" y="0"/>
                  </a:lnTo>
                  <a:lnTo>
                    <a:pt x="892" y="29"/>
                  </a:lnTo>
                  <a:lnTo>
                    <a:pt x="873" y="29"/>
                  </a:lnTo>
                  <a:lnTo>
                    <a:pt x="873" y="41"/>
                  </a:lnTo>
                  <a:lnTo>
                    <a:pt x="892" y="41"/>
                  </a:lnTo>
                  <a:lnTo>
                    <a:pt x="892" y="69"/>
                  </a:lnTo>
                  <a:lnTo>
                    <a:pt x="961" y="35"/>
                  </a:lnTo>
                  <a:lnTo>
                    <a:pt x="961" y="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034139" y="4953035"/>
              <a:ext cx="334874" cy="190465"/>
            </a:xfrm>
            <a:custGeom>
              <a:avLst/>
              <a:gdLst>
                <a:gd name="T0" fmla="*/ 145 w 252"/>
                <a:gd name="T1" fmla="*/ 24 h 143"/>
                <a:gd name="T2" fmla="*/ 164 w 252"/>
                <a:gd name="T3" fmla="*/ 24 h 143"/>
                <a:gd name="T4" fmla="*/ 164 w 252"/>
                <a:gd name="T5" fmla="*/ 34 h 143"/>
                <a:gd name="T6" fmla="*/ 145 w 252"/>
                <a:gd name="T7" fmla="*/ 34 h 143"/>
                <a:gd name="T8" fmla="*/ 145 w 252"/>
                <a:gd name="T9" fmla="*/ 24 h 143"/>
                <a:gd name="T10" fmla="*/ 252 w 252"/>
                <a:gd name="T11" fmla="*/ 29 h 143"/>
                <a:gd name="T12" fmla="*/ 194 w 252"/>
                <a:gd name="T13" fmla="*/ 0 h 143"/>
                <a:gd name="T14" fmla="*/ 194 w 252"/>
                <a:gd name="T15" fmla="*/ 24 h 143"/>
                <a:gd name="T16" fmla="*/ 178 w 252"/>
                <a:gd name="T17" fmla="*/ 24 h 143"/>
                <a:gd name="T18" fmla="*/ 178 w 252"/>
                <a:gd name="T19" fmla="*/ 34 h 143"/>
                <a:gd name="T20" fmla="*/ 194 w 252"/>
                <a:gd name="T21" fmla="*/ 34 h 143"/>
                <a:gd name="T22" fmla="*/ 194 w 252"/>
                <a:gd name="T23" fmla="*/ 58 h 143"/>
                <a:gd name="T24" fmla="*/ 252 w 252"/>
                <a:gd name="T25" fmla="*/ 29 h 143"/>
                <a:gd name="T26" fmla="*/ 10 w 252"/>
                <a:gd name="T27" fmla="*/ 143 h 143"/>
                <a:gd name="T28" fmla="*/ 10 w 252"/>
                <a:gd name="T29" fmla="*/ 134 h 143"/>
                <a:gd name="T30" fmla="*/ 0 w 252"/>
                <a:gd name="T31" fmla="*/ 134 h 143"/>
                <a:gd name="T32" fmla="*/ 0 w 252"/>
                <a:gd name="T33" fmla="*/ 143 h 143"/>
                <a:gd name="T34" fmla="*/ 10 w 252"/>
                <a:gd name="T35" fmla="*/ 143 h 143"/>
                <a:gd name="T36" fmla="*/ 0 w 252"/>
                <a:gd name="T37" fmla="*/ 125 h 143"/>
                <a:gd name="T38" fmla="*/ 10 w 252"/>
                <a:gd name="T39" fmla="*/ 125 h 143"/>
                <a:gd name="T40" fmla="*/ 11 w 252"/>
                <a:gd name="T41" fmla="*/ 106 h 143"/>
                <a:gd name="T42" fmla="*/ 2 w 252"/>
                <a:gd name="T43" fmla="*/ 105 h 143"/>
                <a:gd name="T44" fmla="*/ 0 w 252"/>
                <a:gd name="T45" fmla="*/ 125 h 143"/>
                <a:gd name="T46" fmla="*/ 3 w 252"/>
                <a:gd name="T47" fmla="*/ 95 h 143"/>
                <a:gd name="T48" fmla="*/ 9 w 252"/>
                <a:gd name="T49" fmla="*/ 77 h 143"/>
                <a:gd name="T50" fmla="*/ 18 w 252"/>
                <a:gd name="T51" fmla="*/ 80 h 143"/>
                <a:gd name="T52" fmla="*/ 12 w 252"/>
                <a:gd name="T53" fmla="*/ 97 h 143"/>
                <a:gd name="T54" fmla="*/ 3 w 252"/>
                <a:gd name="T55" fmla="*/ 95 h 143"/>
                <a:gd name="T56" fmla="*/ 13 w 252"/>
                <a:gd name="T57" fmla="*/ 68 h 143"/>
                <a:gd name="T58" fmla="*/ 25 w 252"/>
                <a:gd name="T59" fmla="*/ 51 h 143"/>
                <a:gd name="T60" fmla="*/ 32 w 252"/>
                <a:gd name="T61" fmla="*/ 58 h 143"/>
                <a:gd name="T62" fmla="*/ 21 w 252"/>
                <a:gd name="T63" fmla="*/ 72 h 143"/>
                <a:gd name="T64" fmla="*/ 13 w 252"/>
                <a:gd name="T65" fmla="*/ 68 h 143"/>
                <a:gd name="T66" fmla="*/ 33 w 252"/>
                <a:gd name="T67" fmla="*/ 45 h 143"/>
                <a:gd name="T68" fmla="*/ 50 w 252"/>
                <a:gd name="T69" fmla="*/ 34 h 143"/>
                <a:gd name="T70" fmla="*/ 54 w 252"/>
                <a:gd name="T71" fmla="*/ 43 h 143"/>
                <a:gd name="T72" fmla="*/ 38 w 252"/>
                <a:gd name="T73" fmla="*/ 52 h 143"/>
                <a:gd name="T74" fmla="*/ 33 w 252"/>
                <a:gd name="T75" fmla="*/ 45 h 143"/>
                <a:gd name="T76" fmla="*/ 59 w 252"/>
                <a:gd name="T77" fmla="*/ 31 h 143"/>
                <a:gd name="T78" fmla="*/ 78 w 252"/>
                <a:gd name="T79" fmla="*/ 26 h 143"/>
                <a:gd name="T80" fmla="*/ 79 w 252"/>
                <a:gd name="T81" fmla="*/ 35 h 143"/>
                <a:gd name="T82" fmla="*/ 62 w 252"/>
                <a:gd name="T83" fmla="*/ 40 h 143"/>
                <a:gd name="T84" fmla="*/ 59 w 252"/>
                <a:gd name="T85" fmla="*/ 31 h 143"/>
                <a:gd name="T86" fmla="*/ 88 w 252"/>
                <a:gd name="T87" fmla="*/ 25 h 143"/>
                <a:gd name="T88" fmla="*/ 107 w 252"/>
                <a:gd name="T89" fmla="*/ 24 h 143"/>
                <a:gd name="T90" fmla="*/ 107 w 252"/>
                <a:gd name="T91" fmla="*/ 34 h 143"/>
                <a:gd name="T92" fmla="*/ 89 w 252"/>
                <a:gd name="T93" fmla="*/ 34 h 143"/>
                <a:gd name="T94" fmla="*/ 88 w 252"/>
                <a:gd name="T95" fmla="*/ 25 h 143"/>
                <a:gd name="T96" fmla="*/ 116 w 252"/>
                <a:gd name="T97" fmla="*/ 24 h 143"/>
                <a:gd name="T98" fmla="*/ 135 w 252"/>
                <a:gd name="T99" fmla="*/ 24 h 143"/>
                <a:gd name="T100" fmla="*/ 135 w 252"/>
                <a:gd name="T101" fmla="*/ 34 h 143"/>
                <a:gd name="T102" fmla="*/ 116 w 252"/>
                <a:gd name="T103" fmla="*/ 34 h 143"/>
                <a:gd name="T104" fmla="*/ 116 w 252"/>
                <a:gd name="T105" fmla="*/ 2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2" h="143">
                  <a:moveTo>
                    <a:pt x="145" y="24"/>
                  </a:moveTo>
                  <a:cubicBezTo>
                    <a:pt x="164" y="24"/>
                    <a:pt x="164" y="24"/>
                    <a:pt x="164" y="24"/>
                  </a:cubicBezTo>
                  <a:cubicBezTo>
                    <a:pt x="164" y="34"/>
                    <a:pt x="164" y="34"/>
                    <a:pt x="164" y="34"/>
                  </a:cubicBezTo>
                  <a:cubicBezTo>
                    <a:pt x="145" y="34"/>
                    <a:pt x="145" y="34"/>
                    <a:pt x="145" y="34"/>
                  </a:cubicBezTo>
                  <a:cubicBezTo>
                    <a:pt x="145" y="24"/>
                    <a:pt x="145" y="24"/>
                    <a:pt x="145" y="24"/>
                  </a:cubicBezTo>
                  <a:close/>
                  <a:moveTo>
                    <a:pt x="252" y="29"/>
                  </a:moveTo>
                  <a:cubicBezTo>
                    <a:pt x="194" y="0"/>
                    <a:pt x="194" y="0"/>
                    <a:pt x="194" y="0"/>
                  </a:cubicBezTo>
                  <a:cubicBezTo>
                    <a:pt x="194" y="24"/>
                    <a:pt x="194" y="24"/>
                    <a:pt x="194" y="24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94" y="34"/>
                    <a:pt x="194" y="34"/>
                    <a:pt x="194" y="34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252" y="29"/>
                    <a:pt x="252" y="29"/>
                    <a:pt x="252" y="29"/>
                  </a:cubicBezTo>
                  <a:close/>
                  <a:moveTo>
                    <a:pt x="10" y="143"/>
                  </a:moveTo>
                  <a:cubicBezTo>
                    <a:pt x="10" y="134"/>
                    <a:pt x="10" y="134"/>
                    <a:pt x="10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" y="143"/>
                    <a:pt x="10" y="143"/>
                    <a:pt x="10" y="143"/>
                  </a:cubicBezTo>
                  <a:close/>
                  <a:moveTo>
                    <a:pt x="0" y="125"/>
                  </a:moveTo>
                  <a:cubicBezTo>
                    <a:pt x="10" y="125"/>
                    <a:pt x="10" y="125"/>
                    <a:pt x="10" y="125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0" y="125"/>
                    <a:pt x="0" y="125"/>
                    <a:pt x="0" y="125"/>
                  </a:cubicBezTo>
                  <a:close/>
                  <a:moveTo>
                    <a:pt x="3" y="95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5" y="85"/>
                    <a:pt x="14" y="92"/>
                    <a:pt x="12" y="97"/>
                  </a:cubicBezTo>
                  <a:cubicBezTo>
                    <a:pt x="3" y="95"/>
                    <a:pt x="3" y="95"/>
                    <a:pt x="3" y="95"/>
                  </a:cubicBezTo>
                  <a:close/>
                  <a:moveTo>
                    <a:pt x="13" y="68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3" y="68"/>
                    <a:pt x="13" y="68"/>
                    <a:pt x="13" y="68"/>
                  </a:cubicBezTo>
                  <a:close/>
                  <a:moveTo>
                    <a:pt x="33" y="45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3" y="45"/>
                    <a:pt x="33" y="45"/>
                    <a:pt x="33" y="45"/>
                  </a:cubicBezTo>
                  <a:close/>
                  <a:moveTo>
                    <a:pt x="59" y="31"/>
                  </a:moveTo>
                  <a:cubicBezTo>
                    <a:pt x="78" y="26"/>
                    <a:pt x="78" y="26"/>
                    <a:pt x="78" y="26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59" y="31"/>
                    <a:pt x="59" y="31"/>
                    <a:pt x="59" y="31"/>
                  </a:cubicBezTo>
                  <a:close/>
                  <a:moveTo>
                    <a:pt x="88" y="25"/>
                  </a:moveTo>
                  <a:cubicBezTo>
                    <a:pt x="107" y="24"/>
                    <a:pt x="107" y="24"/>
                    <a:pt x="107" y="2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88" y="25"/>
                    <a:pt x="88" y="25"/>
                    <a:pt x="88" y="25"/>
                  </a:cubicBezTo>
                  <a:close/>
                  <a:moveTo>
                    <a:pt x="116" y="24"/>
                  </a:moveTo>
                  <a:cubicBezTo>
                    <a:pt x="135" y="24"/>
                    <a:pt x="135" y="24"/>
                    <a:pt x="135" y="24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6" y="24"/>
                    <a:pt x="116" y="24"/>
                    <a:pt x="11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808635" y="2840461"/>
              <a:ext cx="334874" cy="504732"/>
            </a:xfrm>
            <a:custGeom>
              <a:avLst/>
              <a:gdLst>
                <a:gd name="T0" fmla="*/ 163 w 251"/>
                <a:gd name="T1" fmla="*/ 24 h 379"/>
                <a:gd name="T2" fmla="*/ 145 w 251"/>
                <a:gd name="T3" fmla="*/ 34 h 379"/>
                <a:gd name="T4" fmla="*/ 251 w 251"/>
                <a:gd name="T5" fmla="*/ 29 h 379"/>
                <a:gd name="T6" fmla="*/ 194 w 251"/>
                <a:gd name="T7" fmla="*/ 24 h 379"/>
                <a:gd name="T8" fmla="*/ 178 w 251"/>
                <a:gd name="T9" fmla="*/ 34 h 379"/>
                <a:gd name="T10" fmla="*/ 194 w 251"/>
                <a:gd name="T11" fmla="*/ 58 h 379"/>
                <a:gd name="T12" fmla="*/ 0 w 251"/>
                <a:gd name="T13" fmla="*/ 379 h 379"/>
                <a:gd name="T14" fmla="*/ 9 w 251"/>
                <a:gd name="T15" fmla="*/ 361 h 379"/>
                <a:gd name="T16" fmla="*/ 0 w 251"/>
                <a:gd name="T17" fmla="*/ 379 h 379"/>
                <a:gd name="T18" fmla="*/ 9 w 251"/>
                <a:gd name="T19" fmla="*/ 351 h 379"/>
                <a:gd name="T20" fmla="*/ 0 w 251"/>
                <a:gd name="T21" fmla="*/ 332 h 379"/>
                <a:gd name="T22" fmla="*/ 0 w 251"/>
                <a:gd name="T23" fmla="*/ 323 h 379"/>
                <a:gd name="T24" fmla="*/ 9 w 251"/>
                <a:gd name="T25" fmla="*/ 304 h 379"/>
                <a:gd name="T26" fmla="*/ 0 w 251"/>
                <a:gd name="T27" fmla="*/ 323 h 379"/>
                <a:gd name="T28" fmla="*/ 9 w 251"/>
                <a:gd name="T29" fmla="*/ 294 h 379"/>
                <a:gd name="T30" fmla="*/ 0 w 251"/>
                <a:gd name="T31" fmla="*/ 276 h 379"/>
                <a:gd name="T32" fmla="*/ 0 w 251"/>
                <a:gd name="T33" fmla="*/ 266 h 379"/>
                <a:gd name="T34" fmla="*/ 9 w 251"/>
                <a:gd name="T35" fmla="*/ 247 h 379"/>
                <a:gd name="T36" fmla="*/ 0 w 251"/>
                <a:gd name="T37" fmla="*/ 266 h 379"/>
                <a:gd name="T38" fmla="*/ 9 w 251"/>
                <a:gd name="T39" fmla="*/ 238 h 379"/>
                <a:gd name="T40" fmla="*/ 0 w 251"/>
                <a:gd name="T41" fmla="*/ 219 h 379"/>
                <a:gd name="T42" fmla="*/ 0 w 251"/>
                <a:gd name="T43" fmla="*/ 209 h 379"/>
                <a:gd name="T44" fmla="*/ 9 w 251"/>
                <a:gd name="T45" fmla="*/ 191 h 379"/>
                <a:gd name="T46" fmla="*/ 0 w 251"/>
                <a:gd name="T47" fmla="*/ 209 h 379"/>
                <a:gd name="T48" fmla="*/ 9 w 251"/>
                <a:gd name="T49" fmla="*/ 181 h 379"/>
                <a:gd name="T50" fmla="*/ 0 w 251"/>
                <a:gd name="T51" fmla="*/ 162 h 379"/>
                <a:gd name="T52" fmla="*/ 0 w 251"/>
                <a:gd name="T53" fmla="*/ 153 h 379"/>
                <a:gd name="T54" fmla="*/ 9 w 251"/>
                <a:gd name="T55" fmla="*/ 134 h 379"/>
                <a:gd name="T56" fmla="*/ 0 w 251"/>
                <a:gd name="T57" fmla="*/ 153 h 379"/>
                <a:gd name="T58" fmla="*/ 9 w 251"/>
                <a:gd name="T59" fmla="*/ 124 h 379"/>
                <a:gd name="T60" fmla="*/ 1 w 251"/>
                <a:gd name="T61" fmla="*/ 105 h 379"/>
                <a:gd name="T62" fmla="*/ 3 w 251"/>
                <a:gd name="T63" fmla="*/ 95 h 379"/>
                <a:gd name="T64" fmla="*/ 17 w 251"/>
                <a:gd name="T65" fmla="*/ 80 h 379"/>
                <a:gd name="T66" fmla="*/ 3 w 251"/>
                <a:gd name="T67" fmla="*/ 95 h 379"/>
                <a:gd name="T68" fmla="*/ 25 w 251"/>
                <a:gd name="T69" fmla="*/ 51 h 379"/>
                <a:gd name="T70" fmla="*/ 21 w 251"/>
                <a:gd name="T71" fmla="*/ 72 h 379"/>
                <a:gd name="T72" fmla="*/ 32 w 251"/>
                <a:gd name="T73" fmla="*/ 44 h 379"/>
                <a:gd name="T74" fmla="*/ 53 w 251"/>
                <a:gd name="T75" fmla="*/ 43 h 379"/>
                <a:gd name="T76" fmla="*/ 32 w 251"/>
                <a:gd name="T77" fmla="*/ 44 h 379"/>
                <a:gd name="T78" fmla="*/ 78 w 251"/>
                <a:gd name="T79" fmla="*/ 26 h 379"/>
                <a:gd name="T80" fmla="*/ 62 w 251"/>
                <a:gd name="T81" fmla="*/ 39 h 379"/>
                <a:gd name="T82" fmla="*/ 87 w 251"/>
                <a:gd name="T83" fmla="*/ 25 h 379"/>
                <a:gd name="T84" fmla="*/ 107 w 251"/>
                <a:gd name="T85" fmla="*/ 34 h 379"/>
                <a:gd name="T86" fmla="*/ 87 w 251"/>
                <a:gd name="T87" fmla="*/ 25 h 379"/>
                <a:gd name="T88" fmla="*/ 135 w 251"/>
                <a:gd name="T89" fmla="*/ 24 h 379"/>
                <a:gd name="T90" fmla="*/ 116 w 251"/>
                <a:gd name="T91" fmla="*/ 34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1" h="379">
                  <a:moveTo>
                    <a:pt x="145" y="24"/>
                  </a:moveTo>
                  <a:cubicBezTo>
                    <a:pt x="163" y="24"/>
                    <a:pt x="163" y="24"/>
                    <a:pt x="163" y="24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45" y="34"/>
                    <a:pt x="145" y="34"/>
                    <a:pt x="145" y="34"/>
                  </a:cubicBezTo>
                  <a:cubicBezTo>
                    <a:pt x="145" y="24"/>
                    <a:pt x="145" y="24"/>
                    <a:pt x="145" y="24"/>
                  </a:cubicBezTo>
                  <a:close/>
                  <a:moveTo>
                    <a:pt x="251" y="29"/>
                  </a:moveTo>
                  <a:cubicBezTo>
                    <a:pt x="194" y="0"/>
                    <a:pt x="194" y="0"/>
                    <a:pt x="194" y="0"/>
                  </a:cubicBezTo>
                  <a:cubicBezTo>
                    <a:pt x="194" y="24"/>
                    <a:pt x="194" y="24"/>
                    <a:pt x="194" y="24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94" y="34"/>
                    <a:pt x="194" y="34"/>
                    <a:pt x="194" y="34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251" y="29"/>
                    <a:pt x="251" y="29"/>
                    <a:pt x="251" y="29"/>
                  </a:cubicBezTo>
                  <a:close/>
                  <a:moveTo>
                    <a:pt x="0" y="379"/>
                  </a:moveTo>
                  <a:cubicBezTo>
                    <a:pt x="9" y="379"/>
                    <a:pt x="9" y="379"/>
                    <a:pt x="9" y="379"/>
                  </a:cubicBezTo>
                  <a:cubicBezTo>
                    <a:pt x="9" y="361"/>
                    <a:pt x="9" y="361"/>
                    <a:pt x="9" y="361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79"/>
                    <a:pt x="0" y="379"/>
                    <a:pt x="0" y="379"/>
                  </a:cubicBezTo>
                  <a:close/>
                  <a:moveTo>
                    <a:pt x="0" y="351"/>
                  </a:moveTo>
                  <a:cubicBezTo>
                    <a:pt x="9" y="351"/>
                    <a:pt x="9" y="351"/>
                    <a:pt x="9" y="351"/>
                  </a:cubicBezTo>
                  <a:cubicBezTo>
                    <a:pt x="9" y="332"/>
                    <a:pt x="9" y="332"/>
                    <a:pt x="9" y="332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0" y="351"/>
                    <a:pt x="0" y="351"/>
                    <a:pt x="0" y="351"/>
                  </a:cubicBezTo>
                  <a:close/>
                  <a:moveTo>
                    <a:pt x="0" y="323"/>
                  </a:moveTo>
                  <a:cubicBezTo>
                    <a:pt x="9" y="323"/>
                    <a:pt x="9" y="323"/>
                    <a:pt x="9" y="323"/>
                  </a:cubicBezTo>
                  <a:cubicBezTo>
                    <a:pt x="9" y="304"/>
                    <a:pt x="9" y="304"/>
                    <a:pt x="9" y="304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23"/>
                    <a:pt x="0" y="323"/>
                    <a:pt x="0" y="323"/>
                  </a:cubicBezTo>
                  <a:close/>
                  <a:moveTo>
                    <a:pt x="0" y="294"/>
                  </a:moveTo>
                  <a:cubicBezTo>
                    <a:pt x="9" y="294"/>
                    <a:pt x="9" y="294"/>
                    <a:pt x="9" y="294"/>
                  </a:cubicBezTo>
                  <a:cubicBezTo>
                    <a:pt x="9" y="276"/>
                    <a:pt x="9" y="276"/>
                    <a:pt x="9" y="27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294"/>
                    <a:pt x="0" y="294"/>
                    <a:pt x="0" y="294"/>
                  </a:cubicBezTo>
                  <a:close/>
                  <a:moveTo>
                    <a:pt x="0" y="266"/>
                  </a:moveTo>
                  <a:cubicBezTo>
                    <a:pt x="9" y="266"/>
                    <a:pt x="9" y="266"/>
                    <a:pt x="9" y="266"/>
                  </a:cubicBezTo>
                  <a:cubicBezTo>
                    <a:pt x="9" y="247"/>
                    <a:pt x="9" y="247"/>
                    <a:pt x="9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66"/>
                    <a:pt x="0" y="266"/>
                    <a:pt x="0" y="266"/>
                  </a:cubicBezTo>
                  <a:close/>
                  <a:moveTo>
                    <a:pt x="0" y="238"/>
                  </a:moveTo>
                  <a:cubicBezTo>
                    <a:pt x="9" y="238"/>
                    <a:pt x="9" y="238"/>
                    <a:pt x="9" y="238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09"/>
                  </a:moveTo>
                  <a:cubicBezTo>
                    <a:pt x="9" y="209"/>
                    <a:pt x="9" y="209"/>
                    <a:pt x="9" y="209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209"/>
                    <a:pt x="0" y="209"/>
                    <a:pt x="0" y="209"/>
                  </a:cubicBezTo>
                  <a:close/>
                  <a:moveTo>
                    <a:pt x="0" y="181"/>
                  </a:moveTo>
                  <a:cubicBezTo>
                    <a:pt x="9" y="181"/>
                    <a:pt x="9" y="181"/>
                    <a:pt x="9" y="181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81"/>
                    <a:pt x="0" y="181"/>
                    <a:pt x="0" y="181"/>
                  </a:cubicBezTo>
                  <a:close/>
                  <a:moveTo>
                    <a:pt x="0" y="153"/>
                  </a:moveTo>
                  <a:cubicBezTo>
                    <a:pt x="9" y="153"/>
                    <a:pt x="9" y="153"/>
                    <a:pt x="9" y="153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53"/>
                    <a:pt x="0" y="153"/>
                    <a:pt x="0" y="153"/>
                  </a:cubicBezTo>
                  <a:close/>
                  <a:moveTo>
                    <a:pt x="0" y="124"/>
                  </a:moveTo>
                  <a:cubicBezTo>
                    <a:pt x="9" y="124"/>
                    <a:pt x="9" y="124"/>
                    <a:pt x="9" y="124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1" y="105"/>
                    <a:pt x="1" y="105"/>
                    <a:pt x="1" y="105"/>
                  </a:cubicBezTo>
                  <a:cubicBezTo>
                    <a:pt x="0" y="124"/>
                    <a:pt x="0" y="124"/>
                    <a:pt x="0" y="124"/>
                  </a:cubicBezTo>
                  <a:close/>
                  <a:moveTo>
                    <a:pt x="3" y="95"/>
                  </a:moveTo>
                  <a:cubicBezTo>
                    <a:pt x="9" y="76"/>
                    <a:pt x="9" y="76"/>
                    <a:pt x="9" y="76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5" y="85"/>
                    <a:pt x="13" y="92"/>
                    <a:pt x="12" y="97"/>
                  </a:cubicBezTo>
                  <a:cubicBezTo>
                    <a:pt x="3" y="95"/>
                    <a:pt x="3" y="95"/>
                    <a:pt x="3" y="95"/>
                  </a:cubicBezTo>
                  <a:close/>
                  <a:moveTo>
                    <a:pt x="13" y="67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3" y="67"/>
                    <a:pt x="13" y="67"/>
                    <a:pt x="13" y="67"/>
                  </a:cubicBezTo>
                  <a:close/>
                  <a:moveTo>
                    <a:pt x="32" y="44"/>
                  </a:moveTo>
                  <a:cubicBezTo>
                    <a:pt x="49" y="34"/>
                    <a:pt x="49" y="34"/>
                    <a:pt x="49" y="34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2" y="44"/>
                    <a:pt x="32" y="44"/>
                    <a:pt x="32" y="44"/>
                  </a:cubicBezTo>
                  <a:close/>
                  <a:moveTo>
                    <a:pt x="59" y="30"/>
                  </a:moveTo>
                  <a:cubicBezTo>
                    <a:pt x="78" y="26"/>
                    <a:pt x="78" y="26"/>
                    <a:pt x="78" y="26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59" y="30"/>
                    <a:pt x="59" y="30"/>
                    <a:pt x="59" y="30"/>
                  </a:cubicBezTo>
                  <a:close/>
                  <a:moveTo>
                    <a:pt x="87" y="25"/>
                  </a:moveTo>
                  <a:cubicBezTo>
                    <a:pt x="107" y="24"/>
                    <a:pt x="107" y="24"/>
                    <a:pt x="107" y="2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87" y="25"/>
                    <a:pt x="87" y="25"/>
                    <a:pt x="87" y="25"/>
                  </a:cubicBezTo>
                  <a:close/>
                  <a:moveTo>
                    <a:pt x="116" y="24"/>
                  </a:moveTo>
                  <a:cubicBezTo>
                    <a:pt x="135" y="24"/>
                    <a:pt x="135" y="24"/>
                    <a:pt x="135" y="24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6" y="24"/>
                    <a:pt x="116" y="24"/>
                    <a:pt x="11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3643855" y="4411797"/>
              <a:ext cx="504692" cy="334901"/>
            </a:xfrm>
            <a:custGeom>
              <a:avLst/>
              <a:gdLst>
                <a:gd name="T0" fmla="*/ 24 w 380"/>
                <a:gd name="T1" fmla="*/ 88 h 252"/>
                <a:gd name="T2" fmla="*/ 34 w 380"/>
                <a:gd name="T3" fmla="*/ 107 h 252"/>
                <a:gd name="T4" fmla="*/ 29 w 380"/>
                <a:gd name="T5" fmla="*/ 0 h 252"/>
                <a:gd name="T6" fmla="*/ 24 w 380"/>
                <a:gd name="T7" fmla="*/ 58 h 252"/>
                <a:gd name="T8" fmla="*/ 34 w 380"/>
                <a:gd name="T9" fmla="*/ 74 h 252"/>
                <a:gd name="T10" fmla="*/ 58 w 380"/>
                <a:gd name="T11" fmla="*/ 58 h 252"/>
                <a:gd name="T12" fmla="*/ 380 w 380"/>
                <a:gd name="T13" fmla="*/ 252 h 252"/>
                <a:gd name="T14" fmla="*/ 361 w 380"/>
                <a:gd name="T15" fmla="*/ 242 h 252"/>
                <a:gd name="T16" fmla="*/ 380 w 380"/>
                <a:gd name="T17" fmla="*/ 252 h 252"/>
                <a:gd name="T18" fmla="*/ 351 w 380"/>
                <a:gd name="T19" fmla="*/ 242 h 252"/>
                <a:gd name="T20" fmla="*/ 332 w 380"/>
                <a:gd name="T21" fmla="*/ 252 h 252"/>
                <a:gd name="T22" fmla="*/ 323 w 380"/>
                <a:gd name="T23" fmla="*/ 252 h 252"/>
                <a:gd name="T24" fmla="*/ 304 w 380"/>
                <a:gd name="T25" fmla="*/ 242 h 252"/>
                <a:gd name="T26" fmla="*/ 323 w 380"/>
                <a:gd name="T27" fmla="*/ 252 h 252"/>
                <a:gd name="T28" fmla="*/ 295 w 380"/>
                <a:gd name="T29" fmla="*/ 242 h 252"/>
                <a:gd name="T30" fmla="*/ 276 w 380"/>
                <a:gd name="T31" fmla="*/ 252 h 252"/>
                <a:gd name="T32" fmla="*/ 266 w 380"/>
                <a:gd name="T33" fmla="*/ 252 h 252"/>
                <a:gd name="T34" fmla="*/ 247 w 380"/>
                <a:gd name="T35" fmla="*/ 242 h 252"/>
                <a:gd name="T36" fmla="*/ 266 w 380"/>
                <a:gd name="T37" fmla="*/ 252 h 252"/>
                <a:gd name="T38" fmla="*/ 238 w 380"/>
                <a:gd name="T39" fmla="*/ 242 h 252"/>
                <a:gd name="T40" fmla="*/ 219 w 380"/>
                <a:gd name="T41" fmla="*/ 252 h 252"/>
                <a:gd name="T42" fmla="*/ 210 w 380"/>
                <a:gd name="T43" fmla="*/ 252 h 252"/>
                <a:gd name="T44" fmla="*/ 191 w 380"/>
                <a:gd name="T45" fmla="*/ 242 h 252"/>
                <a:gd name="T46" fmla="*/ 210 w 380"/>
                <a:gd name="T47" fmla="*/ 252 h 252"/>
                <a:gd name="T48" fmla="*/ 181 w 380"/>
                <a:gd name="T49" fmla="*/ 242 h 252"/>
                <a:gd name="T50" fmla="*/ 162 w 380"/>
                <a:gd name="T51" fmla="*/ 252 h 252"/>
                <a:gd name="T52" fmla="*/ 153 w 380"/>
                <a:gd name="T53" fmla="*/ 252 h 252"/>
                <a:gd name="T54" fmla="*/ 134 w 380"/>
                <a:gd name="T55" fmla="*/ 242 h 252"/>
                <a:gd name="T56" fmla="*/ 153 w 380"/>
                <a:gd name="T57" fmla="*/ 252 h 252"/>
                <a:gd name="T58" fmla="*/ 125 w 380"/>
                <a:gd name="T59" fmla="*/ 242 h 252"/>
                <a:gd name="T60" fmla="*/ 105 w 380"/>
                <a:gd name="T61" fmla="*/ 251 h 252"/>
                <a:gd name="T62" fmla="*/ 96 w 380"/>
                <a:gd name="T63" fmla="*/ 249 h 252"/>
                <a:gd name="T64" fmla="*/ 80 w 380"/>
                <a:gd name="T65" fmla="*/ 234 h 252"/>
                <a:gd name="T66" fmla="*/ 96 w 380"/>
                <a:gd name="T67" fmla="*/ 249 h 252"/>
                <a:gd name="T68" fmla="*/ 51 w 380"/>
                <a:gd name="T69" fmla="*/ 227 h 252"/>
                <a:gd name="T70" fmla="*/ 72 w 380"/>
                <a:gd name="T71" fmla="*/ 231 h 252"/>
                <a:gd name="T72" fmla="*/ 45 w 380"/>
                <a:gd name="T73" fmla="*/ 220 h 252"/>
                <a:gd name="T74" fmla="*/ 43 w 380"/>
                <a:gd name="T75" fmla="*/ 199 h 252"/>
                <a:gd name="T76" fmla="*/ 45 w 380"/>
                <a:gd name="T77" fmla="*/ 220 h 252"/>
                <a:gd name="T78" fmla="*/ 26 w 380"/>
                <a:gd name="T79" fmla="*/ 174 h 252"/>
                <a:gd name="T80" fmla="*/ 40 w 380"/>
                <a:gd name="T81" fmla="*/ 190 h 252"/>
                <a:gd name="T82" fmla="*/ 25 w 380"/>
                <a:gd name="T83" fmla="*/ 164 h 252"/>
                <a:gd name="T84" fmla="*/ 34 w 380"/>
                <a:gd name="T85" fmla="*/ 145 h 252"/>
                <a:gd name="T86" fmla="*/ 25 w 380"/>
                <a:gd name="T87" fmla="*/ 164 h 252"/>
                <a:gd name="T88" fmla="*/ 24 w 380"/>
                <a:gd name="T89" fmla="*/ 117 h 252"/>
                <a:gd name="T90" fmla="*/ 34 w 380"/>
                <a:gd name="T91" fmla="*/ 13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0" h="252">
                  <a:moveTo>
                    <a:pt x="24" y="107"/>
                  </a:moveTo>
                  <a:cubicBezTo>
                    <a:pt x="24" y="88"/>
                    <a:pt x="24" y="88"/>
                    <a:pt x="24" y="88"/>
                  </a:cubicBezTo>
                  <a:cubicBezTo>
                    <a:pt x="34" y="88"/>
                    <a:pt x="34" y="88"/>
                    <a:pt x="34" y="88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4" y="107"/>
                    <a:pt x="24" y="107"/>
                    <a:pt x="24" y="107"/>
                  </a:cubicBezTo>
                  <a:close/>
                  <a:moveTo>
                    <a:pt x="29" y="0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4" y="74"/>
                    <a:pt x="24" y="74"/>
                    <a:pt x="24" y="74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29" y="0"/>
                    <a:pt x="29" y="0"/>
                    <a:pt x="29" y="0"/>
                  </a:cubicBezTo>
                  <a:close/>
                  <a:moveTo>
                    <a:pt x="380" y="252"/>
                  </a:moveTo>
                  <a:cubicBezTo>
                    <a:pt x="380" y="242"/>
                    <a:pt x="380" y="242"/>
                    <a:pt x="380" y="242"/>
                  </a:cubicBezTo>
                  <a:cubicBezTo>
                    <a:pt x="361" y="242"/>
                    <a:pt x="361" y="242"/>
                    <a:pt x="361" y="242"/>
                  </a:cubicBezTo>
                  <a:cubicBezTo>
                    <a:pt x="361" y="252"/>
                    <a:pt x="361" y="252"/>
                    <a:pt x="361" y="252"/>
                  </a:cubicBezTo>
                  <a:cubicBezTo>
                    <a:pt x="380" y="252"/>
                    <a:pt x="380" y="252"/>
                    <a:pt x="380" y="252"/>
                  </a:cubicBezTo>
                  <a:close/>
                  <a:moveTo>
                    <a:pt x="351" y="252"/>
                  </a:moveTo>
                  <a:cubicBezTo>
                    <a:pt x="351" y="242"/>
                    <a:pt x="351" y="242"/>
                    <a:pt x="351" y="242"/>
                  </a:cubicBezTo>
                  <a:cubicBezTo>
                    <a:pt x="332" y="242"/>
                    <a:pt x="332" y="242"/>
                    <a:pt x="332" y="242"/>
                  </a:cubicBezTo>
                  <a:cubicBezTo>
                    <a:pt x="332" y="252"/>
                    <a:pt x="332" y="252"/>
                    <a:pt x="332" y="252"/>
                  </a:cubicBezTo>
                  <a:cubicBezTo>
                    <a:pt x="351" y="252"/>
                    <a:pt x="351" y="252"/>
                    <a:pt x="351" y="252"/>
                  </a:cubicBezTo>
                  <a:close/>
                  <a:moveTo>
                    <a:pt x="323" y="252"/>
                  </a:moveTo>
                  <a:cubicBezTo>
                    <a:pt x="323" y="242"/>
                    <a:pt x="323" y="242"/>
                    <a:pt x="323" y="242"/>
                  </a:cubicBezTo>
                  <a:cubicBezTo>
                    <a:pt x="304" y="242"/>
                    <a:pt x="304" y="242"/>
                    <a:pt x="304" y="242"/>
                  </a:cubicBezTo>
                  <a:cubicBezTo>
                    <a:pt x="304" y="252"/>
                    <a:pt x="304" y="252"/>
                    <a:pt x="304" y="252"/>
                  </a:cubicBezTo>
                  <a:cubicBezTo>
                    <a:pt x="323" y="252"/>
                    <a:pt x="323" y="252"/>
                    <a:pt x="323" y="252"/>
                  </a:cubicBezTo>
                  <a:close/>
                  <a:moveTo>
                    <a:pt x="295" y="252"/>
                  </a:moveTo>
                  <a:cubicBezTo>
                    <a:pt x="295" y="242"/>
                    <a:pt x="295" y="242"/>
                    <a:pt x="295" y="242"/>
                  </a:cubicBezTo>
                  <a:cubicBezTo>
                    <a:pt x="276" y="242"/>
                    <a:pt x="276" y="242"/>
                    <a:pt x="276" y="242"/>
                  </a:cubicBezTo>
                  <a:cubicBezTo>
                    <a:pt x="276" y="252"/>
                    <a:pt x="276" y="252"/>
                    <a:pt x="276" y="252"/>
                  </a:cubicBezTo>
                  <a:cubicBezTo>
                    <a:pt x="295" y="252"/>
                    <a:pt x="295" y="252"/>
                    <a:pt x="295" y="252"/>
                  </a:cubicBezTo>
                  <a:close/>
                  <a:moveTo>
                    <a:pt x="266" y="252"/>
                  </a:moveTo>
                  <a:cubicBezTo>
                    <a:pt x="266" y="242"/>
                    <a:pt x="266" y="242"/>
                    <a:pt x="266" y="242"/>
                  </a:cubicBezTo>
                  <a:cubicBezTo>
                    <a:pt x="247" y="242"/>
                    <a:pt x="247" y="242"/>
                    <a:pt x="247" y="242"/>
                  </a:cubicBezTo>
                  <a:cubicBezTo>
                    <a:pt x="247" y="252"/>
                    <a:pt x="247" y="252"/>
                    <a:pt x="247" y="252"/>
                  </a:cubicBezTo>
                  <a:cubicBezTo>
                    <a:pt x="266" y="252"/>
                    <a:pt x="266" y="252"/>
                    <a:pt x="266" y="252"/>
                  </a:cubicBezTo>
                  <a:close/>
                  <a:moveTo>
                    <a:pt x="238" y="252"/>
                  </a:moveTo>
                  <a:cubicBezTo>
                    <a:pt x="238" y="242"/>
                    <a:pt x="238" y="242"/>
                    <a:pt x="238" y="242"/>
                  </a:cubicBezTo>
                  <a:cubicBezTo>
                    <a:pt x="219" y="242"/>
                    <a:pt x="219" y="242"/>
                    <a:pt x="219" y="242"/>
                  </a:cubicBezTo>
                  <a:cubicBezTo>
                    <a:pt x="219" y="252"/>
                    <a:pt x="219" y="252"/>
                    <a:pt x="219" y="252"/>
                  </a:cubicBezTo>
                  <a:cubicBezTo>
                    <a:pt x="238" y="252"/>
                    <a:pt x="238" y="252"/>
                    <a:pt x="238" y="252"/>
                  </a:cubicBezTo>
                  <a:close/>
                  <a:moveTo>
                    <a:pt x="210" y="252"/>
                  </a:moveTo>
                  <a:cubicBezTo>
                    <a:pt x="210" y="242"/>
                    <a:pt x="210" y="242"/>
                    <a:pt x="210" y="242"/>
                  </a:cubicBezTo>
                  <a:cubicBezTo>
                    <a:pt x="191" y="242"/>
                    <a:pt x="191" y="242"/>
                    <a:pt x="191" y="242"/>
                  </a:cubicBezTo>
                  <a:cubicBezTo>
                    <a:pt x="191" y="252"/>
                    <a:pt x="191" y="252"/>
                    <a:pt x="191" y="252"/>
                  </a:cubicBezTo>
                  <a:cubicBezTo>
                    <a:pt x="210" y="252"/>
                    <a:pt x="210" y="252"/>
                    <a:pt x="210" y="252"/>
                  </a:cubicBezTo>
                  <a:close/>
                  <a:moveTo>
                    <a:pt x="181" y="252"/>
                  </a:moveTo>
                  <a:cubicBezTo>
                    <a:pt x="181" y="242"/>
                    <a:pt x="181" y="242"/>
                    <a:pt x="181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52"/>
                    <a:pt x="162" y="252"/>
                    <a:pt x="162" y="252"/>
                  </a:cubicBezTo>
                  <a:cubicBezTo>
                    <a:pt x="181" y="252"/>
                    <a:pt x="181" y="252"/>
                    <a:pt x="181" y="252"/>
                  </a:cubicBezTo>
                  <a:close/>
                  <a:moveTo>
                    <a:pt x="153" y="252"/>
                  </a:moveTo>
                  <a:cubicBezTo>
                    <a:pt x="153" y="242"/>
                    <a:pt x="153" y="242"/>
                    <a:pt x="153" y="242"/>
                  </a:cubicBezTo>
                  <a:cubicBezTo>
                    <a:pt x="134" y="242"/>
                    <a:pt x="134" y="242"/>
                    <a:pt x="134" y="242"/>
                  </a:cubicBezTo>
                  <a:cubicBezTo>
                    <a:pt x="134" y="252"/>
                    <a:pt x="134" y="252"/>
                    <a:pt x="134" y="252"/>
                  </a:cubicBezTo>
                  <a:cubicBezTo>
                    <a:pt x="153" y="252"/>
                    <a:pt x="153" y="252"/>
                    <a:pt x="153" y="252"/>
                  </a:cubicBezTo>
                  <a:close/>
                  <a:moveTo>
                    <a:pt x="125" y="252"/>
                  </a:moveTo>
                  <a:cubicBezTo>
                    <a:pt x="125" y="242"/>
                    <a:pt x="125" y="242"/>
                    <a:pt x="125" y="242"/>
                  </a:cubicBezTo>
                  <a:cubicBezTo>
                    <a:pt x="106" y="241"/>
                    <a:pt x="106" y="241"/>
                    <a:pt x="106" y="241"/>
                  </a:cubicBezTo>
                  <a:cubicBezTo>
                    <a:pt x="105" y="251"/>
                    <a:pt x="105" y="251"/>
                    <a:pt x="105" y="251"/>
                  </a:cubicBezTo>
                  <a:cubicBezTo>
                    <a:pt x="125" y="252"/>
                    <a:pt x="125" y="252"/>
                    <a:pt x="125" y="252"/>
                  </a:cubicBezTo>
                  <a:close/>
                  <a:moveTo>
                    <a:pt x="96" y="249"/>
                  </a:moveTo>
                  <a:cubicBezTo>
                    <a:pt x="77" y="243"/>
                    <a:pt x="77" y="243"/>
                    <a:pt x="77" y="243"/>
                  </a:cubicBezTo>
                  <a:cubicBezTo>
                    <a:pt x="80" y="234"/>
                    <a:pt x="80" y="234"/>
                    <a:pt x="80" y="234"/>
                  </a:cubicBezTo>
                  <a:cubicBezTo>
                    <a:pt x="86" y="237"/>
                    <a:pt x="92" y="238"/>
                    <a:pt x="97" y="240"/>
                  </a:cubicBezTo>
                  <a:cubicBezTo>
                    <a:pt x="96" y="249"/>
                    <a:pt x="96" y="249"/>
                    <a:pt x="96" y="249"/>
                  </a:cubicBezTo>
                  <a:close/>
                  <a:moveTo>
                    <a:pt x="68" y="239"/>
                  </a:moveTo>
                  <a:cubicBezTo>
                    <a:pt x="51" y="227"/>
                    <a:pt x="51" y="227"/>
                    <a:pt x="51" y="227"/>
                  </a:cubicBezTo>
                  <a:cubicBezTo>
                    <a:pt x="58" y="220"/>
                    <a:pt x="58" y="220"/>
                    <a:pt x="58" y="220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68" y="239"/>
                    <a:pt x="68" y="239"/>
                    <a:pt x="68" y="239"/>
                  </a:cubicBezTo>
                  <a:close/>
                  <a:moveTo>
                    <a:pt x="45" y="220"/>
                  </a:moveTo>
                  <a:cubicBezTo>
                    <a:pt x="34" y="202"/>
                    <a:pt x="34" y="202"/>
                    <a:pt x="34" y="202"/>
                  </a:cubicBezTo>
                  <a:cubicBezTo>
                    <a:pt x="43" y="199"/>
                    <a:pt x="43" y="199"/>
                    <a:pt x="43" y="199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45" y="220"/>
                    <a:pt x="45" y="220"/>
                    <a:pt x="45" y="220"/>
                  </a:cubicBezTo>
                  <a:close/>
                  <a:moveTo>
                    <a:pt x="31" y="193"/>
                  </a:moveTo>
                  <a:cubicBezTo>
                    <a:pt x="26" y="174"/>
                    <a:pt x="26" y="174"/>
                    <a:pt x="26" y="174"/>
                  </a:cubicBezTo>
                  <a:cubicBezTo>
                    <a:pt x="36" y="173"/>
                    <a:pt x="36" y="173"/>
                    <a:pt x="36" y="173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31" y="193"/>
                    <a:pt x="31" y="193"/>
                    <a:pt x="31" y="193"/>
                  </a:cubicBezTo>
                  <a:close/>
                  <a:moveTo>
                    <a:pt x="25" y="164"/>
                  </a:moveTo>
                  <a:cubicBezTo>
                    <a:pt x="24" y="145"/>
                    <a:pt x="24" y="145"/>
                    <a:pt x="2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25" y="164"/>
                    <a:pt x="25" y="164"/>
                    <a:pt x="25" y="164"/>
                  </a:cubicBezTo>
                  <a:close/>
                  <a:moveTo>
                    <a:pt x="24" y="136"/>
                  </a:moveTo>
                  <a:cubicBezTo>
                    <a:pt x="24" y="117"/>
                    <a:pt x="24" y="117"/>
                    <a:pt x="2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36"/>
                    <a:pt x="34" y="136"/>
                    <a:pt x="34" y="136"/>
                  </a:cubicBezTo>
                  <a:cubicBezTo>
                    <a:pt x="24" y="136"/>
                    <a:pt x="24" y="136"/>
                    <a:pt x="24" y="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0" name="Freeform 32"/>
            <p:cNvSpPr>
              <a:spLocks noEditPoints="1"/>
            </p:cNvSpPr>
            <p:nvPr/>
          </p:nvSpPr>
          <p:spPr bwMode="auto">
            <a:xfrm>
              <a:off x="4953198" y="3667396"/>
              <a:ext cx="512628" cy="77774"/>
            </a:xfrm>
            <a:custGeom>
              <a:avLst/>
              <a:gdLst>
                <a:gd name="T0" fmla="*/ 359 w 458"/>
                <a:gd name="T1" fmla="*/ 30 h 69"/>
                <a:gd name="T2" fmla="*/ 336 w 458"/>
                <a:gd name="T3" fmla="*/ 40 h 69"/>
                <a:gd name="T4" fmla="*/ 336 w 458"/>
                <a:gd name="T5" fmla="*/ 30 h 69"/>
                <a:gd name="T6" fmla="*/ 389 w 458"/>
                <a:gd name="T7" fmla="*/ 0 h 69"/>
                <a:gd name="T8" fmla="*/ 370 w 458"/>
                <a:gd name="T9" fmla="*/ 30 h 69"/>
                <a:gd name="T10" fmla="*/ 389 w 458"/>
                <a:gd name="T11" fmla="*/ 40 h 69"/>
                <a:gd name="T12" fmla="*/ 458 w 458"/>
                <a:gd name="T13" fmla="*/ 34 h 69"/>
                <a:gd name="T14" fmla="*/ 0 w 458"/>
                <a:gd name="T15" fmla="*/ 30 h 69"/>
                <a:gd name="T16" fmla="*/ 22 w 458"/>
                <a:gd name="T17" fmla="*/ 40 h 69"/>
                <a:gd name="T18" fmla="*/ 0 w 458"/>
                <a:gd name="T19" fmla="*/ 30 h 69"/>
                <a:gd name="T20" fmla="*/ 33 w 458"/>
                <a:gd name="T21" fmla="*/ 30 h 69"/>
                <a:gd name="T22" fmla="*/ 56 w 458"/>
                <a:gd name="T23" fmla="*/ 40 h 69"/>
                <a:gd name="T24" fmla="*/ 33 w 458"/>
                <a:gd name="T25" fmla="*/ 30 h 69"/>
                <a:gd name="T26" fmla="*/ 66 w 458"/>
                <a:gd name="T27" fmla="*/ 30 h 69"/>
                <a:gd name="T28" fmla="*/ 89 w 458"/>
                <a:gd name="T29" fmla="*/ 40 h 69"/>
                <a:gd name="T30" fmla="*/ 66 w 458"/>
                <a:gd name="T31" fmla="*/ 30 h 69"/>
                <a:gd name="T32" fmla="*/ 101 w 458"/>
                <a:gd name="T33" fmla="*/ 30 h 69"/>
                <a:gd name="T34" fmla="*/ 123 w 458"/>
                <a:gd name="T35" fmla="*/ 40 h 69"/>
                <a:gd name="T36" fmla="*/ 101 w 458"/>
                <a:gd name="T37" fmla="*/ 30 h 69"/>
                <a:gd name="T38" fmla="*/ 134 w 458"/>
                <a:gd name="T39" fmla="*/ 30 h 69"/>
                <a:gd name="T40" fmla="*/ 157 w 458"/>
                <a:gd name="T41" fmla="*/ 40 h 69"/>
                <a:gd name="T42" fmla="*/ 134 w 458"/>
                <a:gd name="T43" fmla="*/ 30 h 69"/>
                <a:gd name="T44" fmla="*/ 167 w 458"/>
                <a:gd name="T45" fmla="*/ 30 h 69"/>
                <a:gd name="T46" fmla="*/ 190 w 458"/>
                <a:gd name="T47" fmla="*/ 40 h 69"/>
                <a:gd name="T48" fmla="*/ 167 w 458"/>
                <a:gd name="T49" fmla="*/ 30 h 69"/>
                <a:gd name="T50" fmla="*/ 202 w 458"/>
                <a:gd name="T51" fmla="*/ 30 h 69"/>
                <a:gd name="T52" fmla="*/ 224 w 458"/>
                <a:gd name="T53" fmla="*/ 40 h 69"/>
                <a:gd name="T54" fmla="*/ 202 w 458"/>
                <a:gd name="T55" fmla="*/ 30 h 69"/>
                <a:gd name="T56" fmla="*/ 235 w 458"/>
                <a:gd name="T57" fmla="*/ 30 h 69"/>
                <a:gd name="T58" fmla="*/ 258 w 458"/>
                <a:gd name="T59" fmla="*/ 40 h 69"/>
                <a:gd name="T60" fmla="*/ 235 w 458"/>
                <a:gd name="T61" fmla="*/ 30 h 69"/>
                <a:gd name="T62" fmla="*/ 268 w 458"/>
                <a:gd name="T63" fmla="*/ 30 h 69"/>
                <a:gd name="T64" fmla="*/ 291 w 458"/>
                <a:gd name="T65" fmla="*/ 40 h 69"/>
                <a:gd name="T66" fmla="*/ 268 w 458"/>
                <a:gd name="T67" fmla="*/ 30 h 69"/>
                <a:gd name="T68" fmla="*/ 303 w 458"/>
                <a:gd name="T69" fmla="*/ 30 h 69"/>
                <a:gd name="T70" fmla="*/ 326 w 458"/>
                <a:gd name="T71" fmla="*/ 40 h 69"/>
                <a:gd name="T72" fmla="*/ 303 w 458"/>
                <a:gd name="T73" fmla="*/ 3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8" h="69">
                  <a:moveTo>
                    <a:pt x="336" y="30"/>
                  </a:moveTo>
                  <a:lnTo>
                    <a:pt x="359" y="30"/>
                  </a:lnTo>
                  <a:lnTo>
                    <a:pt x="359" y="40"/>
                  </a:lnTo>
                  <a:lnTo>
                    <a:pt x="336" y="40"/>
                  </a:lnTo>
                  <a:lnTo>
                    <a:pt x="336" y="30"/>
                  </a:lnTo>
                  <a:lnTo>
                    <a:pt x="336" y="30"/>
                  </a:lnTo>
                  <a:close/>
                  <a:moveTo>
                    <a:pt x="458" y="34"/>
                  </a:moveTo>
                  <a:lnTo>
                    <a:pt x="389" y="0"/>
                  </a:lnTo>
                  <a:lnTo>
                    <a:pt x="389" y="30"/>
                  </a:lnTo>
                  <a:lnTo>
                    <a:pt x="370" y="30"/>
                  </a:lnTo>
                  <a:lnTo>
                    <a:pt x="370" y="40"/>
                  </a:lnTo>
                  <a:lnTo>
                    <a:pt x="389" y="40"/>
                  </a:lnTo>
                  <a:lnTo>
                    <a:pt x="389" y="69"/>
                  </a:lnTo>
                  <a:lnTo>
                    <a:pt x="458" y="34"/>
                  </a:lnTo>
                  <a:lnTo>
                    <a:pt x="458" y="34"/>
                  </a:lnTo>
                  <a:close/>
                  <a:moveTo>
                    <a:pt x="0" y="30"/>
                  </a:moveTo>
                  <a:lnTo>
                    <a:pt x="22" y="30"/>
                  </a:lnTo>
                  <a:lnTo>
                    <a:pt x="22" y="40"/>
                  </a:lnTo>
                  <a:lnTo>
                    <a:pt x="0" y="4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33" y="30"/>
                  </a:moveTo>
                  <a:lnTo>
                    <a:pt x="56" y="30"/>
                  </a:lnTo>
                  <a:lnTo>
                    <a:pt x="56" y="40"/>
                  </a:lnTo>
                  <a:lnTo>
                    <a:pt x="33" y="40"/>
                  </a:lnTo>
                  <a:lnTo>
                    <a:pt x="33" y="30"/>
                  </a:lnTo>
                  <a:lnTo>
                    <a:pt x="33" y="30"/>
                  </a:lnTo>
                  <a:close/>
                  <a:moveTo>
                    <a:pt x="66" y="30"/>
                  </a:moveTo>
                  <a:lnTo>
                    <a:pt x="89" y="30"/>
                  </a:lnTo>
                  <a:lnTo>
                    <a:pt x="89" y="40"/>
                  </a:lnTo>
                  <a:lnTo>
                    <a:pt x="66" y="40"/>
                  </a:lnTo>
                  <a:lnTo>
                    <a:pt x="66" y="30"/>
                  </a:lnTo>
                  <a:lnTo>
                    <a:pt x="66" y="30"/>
                  </a:lnTo>
                  <a:close/>
                  <a:moveTo>
                    <a:pt x="101" y="30"/>
                  </a:moveTo>
                  <a:lnTo>
                    <a:pt x="123" y="30"/>
                  </a:lnTo>
                  <a:lnTo>
                    <a:pt x="123" y="40"/>
                  </a:lnTo>
                  <a:lnTo>
                    <a:pt x="101" y="40"/>
                  </a:lnTo>
                  <a:lnTo>
                    <a:pt x="101" y="30"/>
                  </a:lnTo>
                  <a:lnTo>
                    <a:pt x="101" y="30"/>
                  </a:lnTo>
                  <a:close/>
                  <a:moveTo>
                    <a:pt x="134" y="30"/>
                  </a:moveTo>
                  <a:lnTo>
                    <a:pt x="157" y="30"/>
                  </a:lnTo>
                  <a:lnTo>
                    <a:pt x="157" y="40"/>
                  </a:lnTo>
                  <a:lnTo>
                    <a:pt x="134" y="40"/>
                  </a:lnTo>
                  <a:lnTo>
                    <a:pt x="134" y="30"/>
                  </a:lnTo>
                  <a:lnTo>
                    <a:pt x="134" y="30"/>
                  </a:lnTo>
                  <a:close/>
                  <a:moveTo>
                    <a:pt x="167" y="30"/>
                  </a:moveTo>
                  <a:lnTo>
                    <a:pt x="190" y="30"/>
                  </a:lnTo>
                  <a:lnTo>
                    <a:pt x="190" y="40"/>
                  </a:lnTo>
                  <a:lnTo>
                    <a:pt x="167" y="40"/>
                  </a:lnTo>
                  <a:lnTo>
                    <a:pt x="167" y="30"/>
                  </a:lnTo>
                  <a:lnTo>
                    <a:pt x="167" y="30"/>
                  </a:lnTo>
                  <a:close/>
                  <a:moveTo>
                    <a:pt x="202" y="30"/>
                  </a:moveTo>
                  <a:lnTo>
                    <a:pt x="224" y="30"/>
                  </a:lnTo>
                  <a:lnTo>
                    <a:pt x="224" y="40"/>
                  </a:lnTo>
                  <a:lnTo>
                    <a:pt x="202" y="40"/>
                  </a:lnTo>
                  <a:lnTo>
                    <a:pt x="202" y="30"/>
                  </a:lnTo>
                  <a:lnTo>
                    <a:pt x="202" y="30"/>
                  </a:lnTo>
                  <a:close/>
                  <a:moveTo>
                    <a:pt x="235" y="30"/>
                  </a:moveTo>
                  <a:lnTo>
                    <a:pt x="258" y="30"/>
                  </a:lnTo>
                  <a:lnTo>
                    <a:pt x="258" y="40"/>
                  </a:lnTo>
                  <a:lnTo>
                    <a:pt x="235" y="40"/>
                  </a:lnTo>
                  <a:lnTo>
                    <a:pt x="235" y="30"/>
                  </a:lnTo>
                  <a:lnTo>
                    <a:pt x="235" y="30"/>
                  </a:lnTo>
                  <a:close/>
                  <a:moveTo>
                    <a:pt x="268" y="30"/>
                  </a:moveTo>
                  <a:lnTo>
                    <a:pt x="291" y="30"/>
                  </a:lnTo>
                  <a:lnTo>
                    <a:pt x="291" y="40"/>
                  </a:lnTo>
                  <a:lnTo>
                    <a:pt x="268" y="40"/>
                  </a:lnTo>
                  <a:lnTo>
                    <a:pt x="268" y="30"/>
                  </a:lnTo>
                  <a:lnTo>
                    <a:pt x="268" y="30"/>
                  </a:lnTo>
                  <a:close/>
                  <a:moveTo>
                    <a:pt x="303" y="30"/>
                  </a:moveTo>
                  <a:lnTo>
                    <a:pt x="326" y="30"/>
                  </a:lnTo>
                  <a:lnTo>
                    <a:pt x="326" y="40"/>
                  </a:lnTo>
                  <a:lnTo>
                    <a:pt x="303" y="40"/>
                  </a:lnTo>
                  <a:lnTo>
                    <a:pt x="303" y="30"/>
                  </a:lnTo>
                  <a:lnTo>
                    <a:pt x="303" y="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4740529" y="3043623"/>
              <a:ext cx="512628" cy="76186"/>
            </a:xfrm>
            <a:custGeom>
              <a:avLst/>
              <a:gdLst>
                <a:gd name="T0" fmla="*/ 361 w 459"/>
                <a:gd name="T1" fmla="*/ 29 h 68"/>
                <a:gd name="T2" fmla="*/ 338 w 459"/>
                <a:gd name="T3" fmla="*/ 39 h 68"/>
                <a:gd name="T4" fmla="*/ 338 w 459"/>
                <a:gd name="T5" fmla="*/ 29 h 68"/>
                <a:gd name="T6" fmla="*/ 390 w 459"/>
                <a:gd name="T7" fmla="*/ 0 h 68"/>
                <a:gd name="T8" fmla="*/ 371 w 459"/>
                <a:gd name="T9" fmla="*/ 29 h 68"/>
                <a:gd name="T10" fmla="*/ 390 w 459"/>
                <a:gd name="T11" fmla="*/ 39 h 68"/>
                <a:gd name="T12" fmla="*/ 459 w 459"/>
                <a:gd name="T13" fmla="*/ 33 h 68"/>
                <a:gd name="T14" fmla="*/ 0 w 459"/>
                <a:gd name="T15" fmla="*/ 29 h 68"/>
                <a:gd name="T16" fmla="*/ 23 w 459"/>
                <a:gd name="T17" fmla="*/ 39 h 68"/>
                <a:gd name="T18" fmla="*/ 0 w 459"/>
                <a:gd name="T19" fmla="*/ 29 h 68"/>
                <a:gd name="T20" fmla="*/ 35 w 459"/>
                <a:gd name="T21" fmla="*/ 29 h 68"/>
                <a:gd name="T22" fmla="*/ 57 w 459"/>
                <a:gd name="T23" fmla="*/ 39 h 68"/>
                <a:gd name="T24" fmla="*/ 35 w 459"/>
                <a:gd name="T25" fmla="*/ 29 h 68"/>
                <a:gd name="T26" fmla="*/ 68 w 459"/>
                <a:gd name="T27" fmla="*/ 29 h 68"/>
                <a:gd name="T28" fmla="*/ 91 w 459"/>
                <a:gd name="T29" fmla="*/ 39 h 68"/>
                <a:gd name="T30" fmla="*/ 68 w 459"/>
                <a:gd name="T31" fmla="*/ 29 h 68"/>
                <a:gd name="T32" fmla="*/ 101 w 459"/>
                <a:gd name="T33" fmla="*/ 29 h 68"/>
                <a:gd name="T34" fmla="*/ 124 w 459"/>
                <a:gd name="T35" fmla="*/ 39 h 68"/>
                <a:gd name="T36" fmla="*/ 101 w 459"/>
                <a:gd name="T37" fmla="*/ 29 h 68"/>
                <a:gd name="T38" fmla="*/ 136 w 459"/>
                <a:gd name="T39" fmla="*/ 29 h 68"/>
                <a:gd name="T40" fmla="*/ 159 w 459"/>
                <a:gd name="T41" fmla="*/ 39 h 68"/>
                <a:gd name="T42" fmla="*/ 136 w 459"/>
                <a:gd name="T43" fmla="*/ 29 h 68"/>
                <a:gd name="T44" fmla="*/ 169 w 459"/>
                <a:gd name="T45" fmla="*/ 29 h 68"/>
                <a:gd name="T46" fmla="*/ 192 w 459"/>
                <a:gd name="T47" fmla="*/ 39 h 68"/>
                <a:gd name="T48" fmla="*/ 169 w 459"/>
                <a:gd name="T49" fmla="*/ 29 h 68"/>
                <a:gd name="T50" fmla="*/ 203 w 459"/>
                <a:gd name="T51" fmla="*/ 29 h 68"/>
                <a:gd name="T52" fmla="*/ 225 w 459"/>
                <a:gd name="T53" fmla="*/ 39 h 68"/>
                <a:gd name="T54" fmla="*/ 203 w 459"/>
                <a:gd name="T55" fmla="*/ 29 h 68"/>
                <a:gd name="T56" fmla="*/ 237 w 459"/>
                <a:gd name="T57" fmla="*/ 29 h 68"/>
                <a:gd name="T58" fmla="*/ 260 w 459"/>
                <a:gd name="T59" fmla="*/ 39 h 68"/>
                <a:gd name="T60" fmla="*/ 237 w 459"/>
                <a:gd name="T61" fmla="*/ 29 h 68"/>
                <a:gd name="T62" fmla="*/ 270 w 459"/>
                <a:gd name="T63" fmla="*/ 29 h 68"/>
                <a:gd name="T64" fmla="*/ 293 w 459"/>
                <a:gd name="T65" fmla="*/ 39 h 68"/>
                <a:gd name="T66" fmla="*/ 270 w 459"/>
                <a:gd name="T67" fmla="*/ 29 h 68"/>
                <a:gd name="T68" fmla="*/ 304 w 459"/>
                <a:gd name="T69" fmla="*/ 29 h 68"/>
                <a:gd name="T70" fmla="*/ 326 w 459"/>
                <a:gd name="T71" fmla="*/ 39 h 68"/>
                <a:gd name="T72" fmla="*/ 304 w 459"/>
                <a:gd name="T73" fmla="*/ 2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9" h="68">
                  <a:moveTo>
                    <a:pt x="338" y="29"/>
                  </a:moveTo>
                  <a:lnTo>
                    <a:pt x="361" y="29"/>
                  </a:lnTo>
                  <a:lnTo>
                    <a:pt x="361" y="39"/>
                  </a:lnTo>
                  <a:lnTo>
                    <a:pt x="338" y="39"/>
                  </a:lnTo>
                  <a:lnTo>
                    <a:pt x="338" y="29"/>
                  </a:lnTo>
                  <a:lnTo>
                    <a:pt x="338" y="29"/>
                  </a:lnTo>
                  <a:close/>
                  <a:moveTo>
                    <a:pt x="459" y="33"/>
                  </a:moveTo>
                  <a:lnTo>
                    <a:pt x="390" y="0"/>
                  </a:lnTo>
                  <a:lnTo>
                    <a:pt x="390" y="29"/>
                  </a:lnTo>
                  <a:lnTo>
                    <a:pt x="371" y="29"/>
                  </a:lnTo>
                  <a:lnTo>
                    <a:pt x="371" y="39"/>
                  </a:lnTo>
                  <a:lnTo>
                    <a:pt x="390" y="39"/>
                  </a:lnTo>
                  <a:lnTo>
                    <a:pt x="390" y="68"/>
                  </a:lnTo>
                  <a:lnTo>
                    <a:pt x="459" y="33"/>
                  </a:lnTo>
                  <a:lnTo>
                    <a:pt x="459" y="33"/>
                  </a:lnTo>
                  <a:close/>
                  <a:moveTo>
                    <a:pt x="0" y="29"/>
                  </a:moveTo>
                  <a:lnTo>
                    <a:pt x="23" y="29"/>
                  </a:lnTo>
                  <a:lnTo>
                    <a:pt x="23" y="39"/>
                  </a:lnTo>
                  <a:lnTo>
                    <a:pt x="0" y="39"/>
                  </a:lnTo>
                  <a:lnTo>
                    <a:pt x="0" y="29"/>
                  </a:lnTo>
                  <a:lnTo>
                    <a:pt x="0" y="29"/>
                  </a:lnTo>
                  <a:close/>
                  <a:moveTo>
                    <a:pt x="35" y="29"/>
                  </a:moveTo>
                  <a:lnTo>
                    <a:pt x="57" y="29"/>
                  </a:lnTo>
                  <a:lnTo>
                    <a:pt x="57" y="39"/>
                  </a:lnTo>
                  <a:lnTo>
                    <a:pt x="35" y="39"/>
                  </a:lnTo>
                  <a:lnTo>
                    <a:pt x="35" y="29"/>
                  </a:lnTo>
                  <a:lnTo>
                    <a:pt x="35" y="29"/>
                  </a:lnTo>
                  <a:close/>
                  <a:moveTo>
                    <a:pt x="68" y="29"/>
                  </a:moveTo>
                  <a:lnTo>
                    <a:pt x="91" y="29"/>
                  </a:lnTo>
                  <a:lnTo>
                    <a:pt x="91" y="39"/>
                  </a:lnTo>
                  <a:lnTo>
                    <a:pt x="68" y="39"/>
                  </a:lnTo>
                  <a:lnTo>
                    <a:pt x="68" y="29"/>
                  </a:lnTo>
                  <a:lnTo>
                    <a:pt x="68" y="29"/>
                  </a:lnTo>
                  <a:close/>
                  <a:moveTo>
                    <a:pt x="101" y="29"/>
                  </a:moveTo>
                  <a:lnTo>
                    <a:pt x="124" y="29"/>
                  </a:lnTo>
                  <a:lnTo>
                    <a:pt x="124" y="39"/>
                  </a:lnTo>
                  <a:lnTo>
                    <a:pt x="101" y="39"/>
                  </a:lnTo>
                  <a:lnTo>
                    <a:pt x="101" y="29"/>
                  </a:lnTo>
                  <a:lnTo>
                    <a:pt x="101" y="29"/>
                  </a:lnTo>
                  <a:close/>
                  <a:moveTo>
                    <a:pt x="136" y="29"/>
                  </a:moveTo>
                  <a:lnTo>
                    <a:pt x="159" y="29"/>
                  </a:lnTo>
                  <a:lnTo>
                    <a:pt x="159" y="39"/>
                  </a:lnTo>
                  <a:lnTo>
                    <a:pt x="136" y="39"/>
                  </a:lnTo>
                  <a:lnTo>
                    <a:pt x="136" y="29"/>
                  </a:lnTo>
                  <a:lnTo>
                    <a:pt x="136" y="29"/>
                  </a:lnTo>
                  <a:close/>
                  <a:moveTo>
                    <a:pt x="169" y="29"/>
                  </a:moveTo>
                  <a:lnTo>
                    <a:pt x="192" y="29"/>
                  </a:lnTo>
                  <a:lnTo>
                    <a:pt x="192" y="39"/>
                  </a:lnTo>
                  <a:lnTo>
                    <a:pt x="169" y="39"/>
                  </a:lnTo>
                  <a:lnTo>
                    <a:pt x="169" y="29"/>
                  </a:lnTo>
                  <a:lnTo>
                    <a:pt x="169" y="29"/>
                  </a:lnTo>
                  <a:close/>
                  <a:moveTo>
                    <a:pt x="203" y="29"/>
                  </a:moveTo>
                  <a:lnTo>
                    <a:pt x="225" y="29"/>
                  </a:lnTo>
                  <a:lnTo>
                    <a:pt x="225" y="39"/>
                  </a:lnTo>
                  <a:lnTo>
                    <a:pt x="203" y="39"/>
                  </a:lnTo>
                  <a:lnTo>
                    <a:pt x="203" y="29"/>
                  </a:lnTo>
                  <a:lnTo>
                    <a:pt x="203" y="29"/>
                  </a:lnTo>
                  <a:close/>
                  <a:moveTo>
                    <a:pt x="237" y="29"/>
                  </a:moveTo>
                  <a:lnTo>
                    <a:pt x="260" y="29"/>
                  </a:lnTo>
                  <a:lnTo>
                    <a:pt x="260" y="39"/>
                  </a:lnTo>
                  <a:lnTo>
                    <a:pt x="237" y="39"/>
                  </a:lnTo>
                  <a:lnTo>
                    <a:pt x="237" y="29"/>
                  </a:lnTo>
                  <a:lnTo>
                    <a:pt x="237" y="29"/>
                  </a:lnTo>
                  <a:close/>
                  <a:moveTo>
                    <a:pt x="270" y="29"/>
                  </a:moveTo>
                  <a:lnTo>
                    <a:pt x="293" y="29"/>
                  </a:lnTo>
                  <a:lnTo>
                    <a:pt x="293" y="39"/>
                  </a:lnTo>
                  <a:lnTo>
                    <a:pt x="270" y="39"/>
                  </a:lnTo>
                  <a:lnTo>
                    <a:pt x="270" y="29"/>
                  </a:lnTo>
                  <a:lnTo>
                    <a:pt x="270" y="29"/>
                  </a:lnTo>
                  <a:close/>
                  <a:moveTo>
                    <a:pt x="304" y="29"/>
                  </a:moveTo>
                  <a:lnTo>
                    <a:pt x="326" y="29"/>
                  </a:lnTo>
                  <a:lnTo>
                    <a:pt x="326" y="39"/>
                  </a:lnTo>
                  <a:lnTo>
                    <a:pt x="304" y="39"/>
                  </a:lnTo>
                  <a:lnTo>
                    <a:pt x="304" y="29"/>
                  </a:lnTo>
                  <a:lnTo>
                    <a:pt x="304" y="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2" name="Freeform 34"/>
            <p:cNvSpPr>
              <a:spLocks noEditPoints="1"/>
            </p:cNvSpPr>
            <p:nvPr/>
          </p:nvSpPr>
          <p:spPr bwMode="auto">
            <a:xfrm>
              <a:off x="4856386" y="2284938"/>
              <a:ext cx="77767" cy="249191"/>
            </a:xfrm>
            <a:custGeom>
              <a:avLst/>
              <a:gdLst>
                <a:gd name="T0" fmla="*/ 28 w 69"/>
                <a:gd name="T1" fmla="*/ 101 h 223"/>
                <a:gd name="T2" fmla="*/ 28 w 69"/>
                <a:gd name="T3" fmla="*/ 124 h 223"/>
                <a:gd name="T4" fmla="*/ 40 w 69"/>
                <a:gd name="T5" fmla="*/ 124 h 223"/>
                <a:gd name="T6" fmla="*/ 40 w 69"/>
                <a:gd name="T7" fmla="*/ 101 h 223"/>
                <a:gd name="T8" fmla="*/ 28 w 69"/>
                <a:gd name="T9" fmla="*/ 101 h 223"/>
                <a:gd name="T10" fmla="*/ 28 w 69"/>
                <a:gd name="T11" fmla="*/ 101 h 223"/>
                <a:gd name="T12" fmla="*/ 34 w 69"/>
                <a:gd name="T13" fmla="*/ 223 h 223"/>
                <a:gd name="T14" fmla="*/ 0 w 69"/>
                <a:gd name="T15" fmla="*/ 154 h 223"/>
                <a:gd name="T16" fmla="*/ 28 w 69"/>
                <a:gd name="T17" fmla="*/ 154 h 223"/>
                <a:gd name="T18" fmla="*/ 28 w 69"/>
                <a:gd name="T19" fmla="*/ 135 h 223"/>
                <a:gd name="T20" fmla="*/ 40 w 69"/>
                <a:gd name="T21" fmla="*/ 135 h 223"/>
                <a:gd name="T22" fmla="*/ 40 w 69"/>
                <a:gd name="T23" fmla="*/ 154 h 223"/>
                <a:gd name="T24" fmla="*/ 69 w 69"/>
                <a:gd name="T25" fmla="*/ 154 h 223"/>
                <a:gd name="T26" fmla="*/ 34 w 69"/>
                <a:gd name="T27" fmla="*/ 223 h 223"/>
                <a:gd name="T28" fmla="*/ 34 w 69"/>
                <a:gd name="T29" fmla="*/ 223 h 223"/>
                <a:gd name="T30" fmla="*/ 28 w 69"/>
                <a:gd name="T31" fmla="*/ 0 h 223"/>
                <a:gd name="T32" fmla="*/ 28 w 69"/>
                <a:gd name="T33" fmla="*/ 23 h 223"/>
                <a:gd name="T34" fmla="*/ 40 w 69"/>
                <a:gd name="T35" fmla="*/ 23 h 223"/>
                <a:gd name="T36" fmla="*/ 40 w 69"/>
                <a:gd name="T37" fmla="*/ 0 h 223"/>
                <a:gd name="T38" fmla="*/ 28 w 69"/>
                <a:gd name="T39" fmla="*/ 0 h 223"/>
                <a:gd name="T40" fmla="*/ 28 w 69"/>
                <a:gd name="T41" fmla="*/ 0 h 223"/>
                <a:gd name="T42" fmla="*/ 28 w 69"/>
                <a:gd name="T43" fmla="*/ 33 h 223"/>
                <a:gd name="T44" fmla="*/ 28 w 69"/>
                <a:gd name="T45" fmla="*/ 56 h 223"/>
                <a:gd name="T46" fmla="*/ 40 w 69"/>
                <a:gd name="T47" fmla="*/ 56 h 223"/>
                <a:gd name="T48" fmla="*/ 40 w 69"/>
                <a:gd name="T49" fmla="*/ 33 h 223"/>
                <a:gd name="T50" fmla="*/ 28 w 69"/>
                <a:gd name="T51" fmla="*/ 33 h 223"/>
                <a:gd name="T52" fmla="*/ 28 w 69"/>
                <a:gd name="T53" fmla="*/ 33 h 223"/>
                <a:gd name="T54" fmla="*/ 28 w 69"/>
                <a:gd name="T55" fmla="*/ 68 h 223"/>
                <a:gd name="T56" fmla="*/ 28 w 69"/>
                <a:gd name="T57" fmla="*/ 89 h 223"/>
                <a:gd name="T58" fmla="*/ 40 w 69"/>
                <a:gd name="T59" fmla="*/ 89 h 223"/>
                <a:gd name="T60" fmla="*/ 40 w 69"/>
                <a:gd name="T61" fmla="*/ 68 h 223"/>
                <a:gd name="T62" fmla="*/ 28 w 69"/>
                <a:gd name="T63" fmla="*/ 68 h 223"/>
                <a:gd name="T64" fmla="*/ 28 w 69"/>
                <a:gd name="T65" fmla="*/ 6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9" h="223">
                  <a:moveTo>
                    <a:pt x="28" y="101"/>
                  </a:moveTo>
                  <a:lnTo>
                    <a:pt x="28" y="124"/>
                  </a:lnTo>
                  <a:lnTo>
                    <a:pt x="40" y="124"/>
                  </a:lnTo>
                  <a:lnTo>
                    <a:pt x="40" y="101"/>
                  </a:lnTo>
                  <a:lnTo>
                    <a:pt x="28" y="101"/>
                  </a:lnTo>
                  <a:lnTo>
                    <a:pt x="28" y="101"/>
                  </a:lnTo>
                  <a:close/>
                  <a:moveTo>
                    <a:pt x="34" y="223"/>
                  </a:moveTo>
                  <a:lnTo>
                    <a:pt x="0" y="154"/>
                  </a:lnTo>
                  <a:lnTo>
                    <a:pt x="28" y="154"/>
                  </a:lnTo>
                  <a:lnTo>
                    <a:pt x="28" y="135"/>
                  </a:lnTo>
                  <a:lnTo>
                    <a:pt x="40" y="135"/>
                  </a:lnTo>
                  <a:lnTo>
                    <a:pt x="40" y="154"/>
                  </a:lnTo>
                  <a:lnTo>
                    <a:pt x="69" y="154"/>
                  </a:lnTo>
                  <a:lnTo>
                    <a:pt x="34" y="223"/>
                  </a:lnTo>
                  <a:lnTo>
                    <a:pt x="34" y="223"/>
                  </a:lnTo>
                  <a:close/>
                  <a:moveTo>
                    <a:pt x="28" y="0"/>
                  </a:moveTo>
                  <a:lnTo>
                    <a:pt x="28" y="23"/>
                  </a:lnTo>
                  <a:lnTo>
                    <a:pt x="40" y="23"/>
                  </a:lnTo>
                  <a:lnTo>
                    <a:pt x="40" y="0"/>
                  </a:lnTo>
                  <a:lnTo>
                    <a:pt x="28" y="0"/>
                  </a:lnTo>
                  <a:lnTo>
                    <a:pt x="28" y="0"/>
                  </a:lnTo>
                  <a:close/>
                  <a:moveTo>
                    <a:pt x="28" y="33"/>
                  </a:moveTo>
                  <a:lnTo>
                    <a:pt x="28" y="56"/>
                  </a:lnTo>
                  <a:lnTo>
                    <a:pt x="40" y="56"/>
                  </a:lnTo>
                  <a:lnTo>
                    <a:pt x="40" y="33"/>
                  </a:lnTo>
                  <a:lnTo>
                    <a:pt x="28" y="33"/>
                  </a:lnTo>
                  <a:lnTo>
                    <a:pt x="28" y="33"/>
                  </a:lnTo>
                  <a:close/>
                  <a:moveTo>
                    <a:pt x="28" y="68"/>
                  </a:moveTo>
                  <a:lnTo>
                    <a:pt x="28" y="89"/>
                  </a:lnTo>
                  <a:lnTo>
                    <a:pt x="40" y="89"/>
                  </a:lnTo>
                  <a:lnTo>
                    <a:pt x="40" y="68"/>
                  </a:lnTo>
                  <a:lnTo>
                    <a:pt x="28" y="68"/>
                  </a:lnTo>
                  <a:lnTo>
                    <a:pt x="28" y="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3" name="Freeform 35"/>
            <p:cNvSpPr>
              <a:spLocks noEditPoints="1"/>
            </p:cNvSpPr>
            <p:nvPr/>
          </p:nvSpPr>
          <p:spPr bwMode="auto">
            <a:xfrm>
              <a:off x="4469138" y="1710368"/>
              <a:ext cx="77767" cy="249191"/>
            </a:xfrm>
            <a:custGeom>
              <a:avLst/>
              <a:gdLst>
                <a:gd name="T0" fmla="*/ 28 w 69"/>
                <a:gd name="T1" fmla="*/ 122 h 223"/>
                <a:gd name="T2" fmla="*/ 28 w 69"/>
                <a:gd name="T3" fmla="*/ 99 h 223"/>
                <a:gd name="T4" fmla="*/ 39 w 69"/>
                <a:gd name="T5" fmla="*/ 99 h 223"/>
                <a:gd name="T6" fmla="*/ 39 w 69"/>
                <a:gd name="T7" fmla="*/ 122 h 223"/>
                <a:gd name="T8" fmla="*/ 28 w 69"/>
                <a:gd name="T9" fmla="*/ 122 h 223"/>
                <a:gd name="T10" fmla="*/ 28 w 69"/>
                <a:gd name="T11" fmla="*/ 122 h 223"/>
                <a:gd name="T12" fmla="*/ 34 w 69"/>
                <a:gd name="T13" fmla="*/ 0 h 223"/>
                <a:gd name="T14" fmla="*/ 0 w 69"/>
                <a:gd name="T15" fmla="*/ 69 h 223"/>
                <a:gd name="T16" fmla="*/ 28 w 69"/>
                <a:gd name="T17" fmla="*/ 69 h 223"/>
                <a:gd name="T18" fmla="*/ 28 w 69"/>
                <a:gd name="T19" fmla="*/ 88 h 223"/>
                <a:gd name="T20" fmla="*/ 39 w 69"/>
                <a:gd name="T21" fmla="*/ 88 h 223"/>
                <a:gd name="T22" fmla="*/ 39 w 69"/>
                <a:gd name="T23" fmla="*/ 69 h 223"/>
                <a:gd name="T24" fmla="*/ 69 w 69"/>
                <a:gd name="T25" fmla="*/ 69 h 223"/>
                <a:gd name="T26" fmla="*/ 34 w 69"/>
                <a:gd name="T27" fmla="*/ 0 h 223"/>
                <a:gd name="T28" fmla="*/ 34 w 69"/>
                <a:gd name="T29" fmla="*/ 0 h 223"/>
                <a:gd name="T30" fmla="*/ 28 w 69"/>
                <a:gd name="T31" fmla="*/ 223 h 223"/>
                <a:gd name="T32" fmla="*/ 28 w 69"/>
                <a:gd name="T33" fmla="*/ 200 h 223"/>
                <a:gd name="T34" fmla="*/ 39 w 69"/>
                <a:gd name="T35" fmla="*/ 200 h 223"/>
                <a:gd name="T36" fmla="*/ 39 w 69"/>
                <a:gd name="T37" fmla="*/ 223 h 223"/>
                <a:gd name="T38" fmla="*/ 28 w 69"/>
                <a:gd name="T39" fmla="*/ 223 h 223"/>
                <a:gd name="T40" fmla="*/ 28 w 69"/>
                <a:gd name="T41" fmla="*/ 223 h 223"/>
                <a:gd name="T42" fmla="*/ 28 w 69"/>
                <a:gd name="T43" fmla="*/ 189 h 223"/>
                <a:gd name="T44" fmla="*/ 28 w 69"/>
                <a:gd name="T45" fmla="*/ 167 h 223"/>
                <a:gd name="T46" fmla="*/ 39 w 69"/>
                <a:gd name="T47" fmla="*/ 167 h 223"/>
                <a:gd name="T48" fmla="*/ 39 w 69"/>
                <a:gd name="T49" fmla="*/ 189 h 223"/>
                <a:gd name="T50" fmla="*/ 28 w 69"/>
                <a:gd name="T51" fmla="*/ 189 h 223"/>
                <a:gd name="T52" fmla="*/ 28 w 69"/>
                <a:gd name="T53" fmla="*/ 189 h 223"/>
                <a:gd name="T54" fmla="*/ 28 w 69"/>
                <a:gd name="T55" fmla="*/ 156 h 223"/>
                <a:gd name="T56" fmla="*/ 28 w 69"/>
                <a:gd name="T57" fmla="*/ 134 h 223"/>
                <a:gd name="T58" fmla="*/ 39 w 69"/>
                <a:gd name="T59" fmla="*/ 134 h 223"/>
                <a:gd name="T60" fmla="*/ 39 w 69"/>
                <a:gd name="T61" fmla="*/ 156 h 223"/>
                <a:gd name="T62" fmla="*/ 28 w 69"/>
                <a:gd name="T63" fmla="*/ 156 h 223"/>
                <a:gd name="T64" fmla="*/ 28 w 69"/>
                <a:gd name="T65" fmla="*/ 15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9" h="223">
                  <a:moveTo>
                    <a:pt x="28" y="122"/>
                  </a:moveTo>
                  <a:lnTo>
                    <a:pt x="28" y="99"/>
                  </a:lnTo>
                  <a:lnTo>
                    <a:pt x="39" y="99"/>
                  </a:lnTo>
                  <a:lnTo>
                    <a:pt x="39" y="122"/>
                  </a:lnTo>
                  <a:lnTo>
                    <a:pt x="28" y="122"/>
                  </a:lnTo>
                  <a:lnTo>
                    <a:pt x="28" y="122"/>
                  </a:lnTo>
                  <a:close/>
                  <a:moveTo>
                    <a:pt x="34" y="0"/>
                  </a:moveTo>
                  <a:lnTo>
                    <a:pt x="0" y="69"/>
                  </a:lnTo>
                  <a:lnTo>
                    <a:pt x="28" y="69"/>
                  </a:lnTo>
                  <a:lnTo>
                    <a:pt x="28" y="88"/>
                  </a:lnTo>
                  <a:lnTo>
                    <a:pt x="39" y="88"/>
                  </a:lnTo>
                  <a:lnTo>
                    <a:pt x="39" y="69"/>
                  </a:lnTo>
                  <a:lnTo>
                    <a:pt x="69" y="69"/>
                  </a:lnTo>
                  <a:lnTo>
                    <a:pt x="34" y="0"/>
                  </a:lnTo>
                  <a:lnTo>
                    <a:pt x="34" y="0"/>
                  </a:lnTo>
                  <a:close/>
                  <a:moveTo>
                    <a:pt x="28" y="223"/>
                  </a:moveTo>
                  <a:lnTo>
                    <a:pt x="28" y="200"/>
                  </a:lnTo>
                  <a:lnTo>
                    <a:pt x="39" y="200"/>
                  </a:lnTo>
                  <a:lnTo>
                    <a:pt x="39" y="223"/>
                  </a:lnTo>
                  <a:lnTo>
                    <a:pt x="28" y="223"/>
                  </a:lnTo>
                  <a:lnTo>
                    <a:pt x="28" y="223"/>
                  </a:lnTo>
                  <a:close/>
                  <a:moveTo>
                    <a:pt x="28" y="189"/>
                  </a:moveTo>
                  <a:lnTo>
                    <a:pt x="28" y="167"/>
                  </a:lnTo>
                  <a:lnTo>
                    <a:pt x="39" y="167"/>
                  </a:lnTo>
                  <a:lnTo>
                    <a:pt x="39" y="189"/>
                  </a:lnTo>
                  <a:lnTo>
                    <a:pt x="28" y="189"/>
                  </a:lnTo>
                  <a:lnTo>
                    <a:pt x="28" y="189"/>
                  </a:lnTo>
                  <a:close/>
                  <a:moveTo>
                    <a:pt x="28" y="156"/>
                  </a:moveTo>
                  <a:lnTo>
                    <a:pt x="28" y="134"/>
                  </a:lnTo>
                  <a:lnTo>
                    <a:pt x="39" y="134"/>
                  </a:lnTo>
                  <a:lnTo>
                    <a:pt x="39" y="156"/>
                  </a:lnTo>
                  <a:lnTo>
                    <a:pt x="28" y="156"/>
                  </a:lnTo>
                  <a:lnTo>
                    <a:pt x="28" y="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4" name="Freeform 36"/>
            <p:cNvSpPr>
              <a:spLocks noEditPoints="1"/>
            </p:cNvSpPr>
            <p:nvPr/>
          </p:nvSpPr>
          <p:spPr bwMode="auto">
            <a:xfrm>
              <a:off x="3820021" y="1607199"/>
              <a:ext cx="477712" cy="352360"/>
            </a:xfrm>
            <a:custGeom>
              <a:avLst/>
              <a:gdLst>
                <a:gd name="T0" fmla="*/ 350 w 359"/>
                <a:gd name="T1" fmla="*/ 218 h 265"/>
                <a:gd name="T2" fmla="*/ 359 w 359"/>
                <a:gd name="T3" fmla="*/ 237 h 265"/>
                <a:gd name="T4" fmla="*/ 350 w 359"/>
                <a:gd name="T5" fmla="*/ 265 h 265"/>
                <a:gd name="T6" fmla="*/ 359 w 359"/>
                <a:gd name="T7" fmla="*/ 247 h 265"/>
                <a:gd name="T8" fmla="*/ 350 w 359"/>
                <a:gd name="T9" fmla="*/ 265 h 265"/>
                <a:gd name="T10" fmla="*/ 82 w 359"/>
                <a:gd name="T11" fmla="*/ 24 h 265"/>
                <a:gd name="T12" fmla="*/ 101 w 359"/>
                <a:gd name="T13" fmla="*/ 34 h 265"/>
                <a:gd name="T14" fmla="*/ 129 w 359"/>
                <a:gd name="T15" fmla="*/ 24 h 265"/>
                <a:gd name="T16" fmla="*/ 111 w 359"/>
                <a:gd name="T17" fmla="*/ 34 h 265"/>
                <a:gd name="T18" fmla="*/ 129 w 359"/>
                <a:gd name="T19" fmla="*/ 24 h 265"/>
                <a:gd name="T20" fmla="*/ 139 w 359"/>
                <a:gd name="T21" fmla="*/ 24 h 265"/>
                <a:gd name="T22" fmla="*/ 158 w 359"/>
                <a:gd name="T23" fmla="*/ 34 h 265"/>
                <a:gd name="T24" fmla="*/ 186 w 359"/>
                <a:gd name="T25" fmla="*/ 24 h 265"/>
                <a:gd name="T26" fmla="*/ 167 w 359"/>
                <a:gd name="T27" fmla="*/ 34 h 265"/>
                <a:gd name="T28" fmla="*/ 186 w 359"/>
                <a:gd name="T29" fmla="*/ 24 h 265"/>
                <a:gd name="T30" fmla="*/ 196 w 359"/>
                <a:gd name="T31" fmla="*/ 24 h 265"/>
                <a:gd name="T32" fmla="*/ 214 w 359"/>
                <a:gd name="T33" fmla="*/ 34 h 265"/>
                <a:gd name="T34" fmla="*/ 243 w 359"/>
                <a:gd name="T35" fmla="*/ 24 h 265"/>
                <a:gd name="T36" fmla="*/ 224 w 359"/>
                <a:gd name="T37" fmla="*/ 34 h 265"/>
                <a:gd name="T38" fmla="*/ 243 w 359"/>
                <a:gd name="T39" fmla="*/ 24 h 265"/>
                <a:gd name="T40" fmla="*/ 252 w 359"/>
                <a:gd name="T41" fmla="*/ 24 h 265"/>
                <a:gd name="T42" fmla="*/ 271 w 359"/>
                <a:gd name="T43" fmla="*/ 34 h 265"/>
                <a:gd name="T44" fmla="*/ 300 w 359"/>
                <a:gd name="T45" fmla="*/ 30 h 265"/>
                <a:gd name="T46" fmla="*/ 280 w 359"/>
                <a:gd name="T47" fmla="*/ 35 h 265"/>
                <a:gd name="T48" fmla="*/ 300 w 359"/>
                <a:gd name="T49" fmla="*/ 30 h 265"/>
                <a:gd name="T50" fmla="*/ 310 w 359"/>
                <a:gd name="T51" fmla="*/ 34 h 265"/>
                <a:gd name="T52" fmla="*/ 321 w 359"/>
                <a:gd name="T53" fmla="*/ 52 h 265"/>
                <a:gd name="T54" fmla="*/ 346 w 359"/>
                <a:gd name="T55" fmla="*/ 67 h 265"/>
                <a:gd name="T56" fmla="*/ 327 w 359"/>
                <a:gd name="T57" fmla="*/ 58 h 265"/>
                <a:gd name="T58" fmla="*/ 346 w 359"/>
                <a:gd name="T59" fmla="*/ 67 h 265"/>
                <a:gd name="T60" fmla="*/ 350 w 359"/>
                <a:gd name="T61" fmla="*/ 76 h 265"/>
                <a:gd name="T62" fmla="*/ 347 w 359"/>
                <a:gd name="T63" fmla="*/ 97 h 265"/>
                <a:gd name="T64" fmla="*/ 359 w 359"/>
                <a:gd name="T65" fmla="*/ 124 h 265"/>
                <a:gd name="T66" fmla="*/ 348 w 359"/>
                <a:gd name="T67" fmla="*/ 106 h 265"/>
                <a:gd name="T68" fmla="*/ 359 w 359"/>
                <a:gd name="T69" fmla="*/ 124 h 265"/>
                <a:gd name="T70" fmla="*/ 350 w 359"/>
                <a:gd name="T71" fmla="*/ 153 h 265"/>
                <a:gd name="T72" fmla="*/ 359 w 359"/>
                <a:gd name="T73" fmla="*/ 134 h 265"/>
                <a:gd name="T74" fmla="*/ 359 w 359"/>
                <a:gd name="T75" fmla="*/ 181 h 265"/>
                <a:gd name="T76" fmla="*/ 350 w 359"/>
                <a:gd name="T77" fmla="*/ 162 h 265"/>
                <a:gd name="T78" fmla="*/ 359 w 359"/>
                <a:gd name="T79" fmla="*/ 181 h 265"/>
                <a:gd name="T80" fmla="*/ 350 w 359"/>
                <a:gd name="T81" fmla="*/ 209 h 265"/>
                <a:gd name="T82" fmla="*/ 359 w 359"/>
                <a:gd name="T83" fmla="*/ 190 h 265"/>
                <a:gd name="T84" fmla="*/ 0 w 359"/>
                <a:gd name="T85" fmla="*/ 29 h 265"/>
                <a:gd name="T86" fmla="*/ 58 w 359"/>
                <a:gd name="T87" fmla="*/ 24 h 265"/>
                <a:gd name="T88" fmla="*/ 74 w 359"/>
                <a:gd name="T89" fmla="*/ 34 h 265"/>
                <a:gd name="T90" fmla="*/ 58 w 359"/>
                <a:gd name="T91" fmla="*/ 58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9" h="265">
                  <a:moveTo>
                    <a:pt x="350" y="237"/>
                  </a:moveTo>
                  <a:cubicBezTo>
                    <a:pt x="350" y="218"/>
                    <a:pt x="350" y="218"/>
                    <a:pt x="350" y="218"/>
                  </a:cubicBezTo>
                  <a:cubicBezTo>
                    <a:pt x="359" y="218"/>
                    <a:pt x="359" y="218"/>
                    <a:pt x="359" y="218"/>
                  </a:cubicBezTo>
                  <a:cubicBezTo>
                    <a:pt x="359" y="237"/>
                    <a:pt x="359" y="237"/>
                    <a:pt x="359" y="237"/>
                  </a:cubicBezTo>
                  <a:cubicBezTo>
                    <a:pt x="350" y="237"/>
                    <a:pt x="350" y="237"/>
                    <a:pt x="350" y="237"/>
                  </a:cubicBezTo>
                  <a:close/>
                  <a:moveTo>
                    <a:pt x="350" y="265"/>
                  </a:moveTo>
                  <a:cubicBezTo>
                    <a:pt x="350" y="247"/>
                    <a:pt x="350" y="247"/>
                    <a:pt x="350" y="247"/>
                  </a:cubicBezTo>
                  <a:cubicBezTo>
                    <a:pt x="359" y="247"/>
                    <a:pt x="359" y="247"/>
                    <a:pt x="359" y="247"/>
                  </a:cubicBezTo>
                  <a:cubicBezTo>
                    <a:pt x="359" y="265"/>
                    <a:pt x="359" y="265"/>
                    <a:pt x="359" y="265"/>
                  </a:cubicBezTo>
                  <a:cubicBezTo>
                    <a:pt x="350" y="265"/>
                    <a:pt x="350" y="265"/>
                    <a:pt x="350" y="265"/>
                  </a:cubicBezTo>
                  <a:close/>
                  <a:moveTo>
                    <a:pt x="101" y="24"/>
                  </a:moveTo>
                  <a:cubicBezTo>
                    <a:pt x="82" y="24"/>
                    <a:pt x="82" y="24"/>
                    <a:pt x="82" y="2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29" y="24"/>
                  </a:moveTo>
                  <a:cubicBezTo>
                    <a:pt x="111" y="24"/>
                    <a:pt x="111" y="24"/>
                    <a:pt x="111" y="2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9" y="24"/>
                    <a:pt x="129" y="24"/>
                    <a:pt x="129" y="24"/>
                  </a:cubicBezTo>
                  <a:close/>
                  <a:moveTo>
                    <a:pt x="158" y="24"/>
                  </a:moveTo>
                  <a:cubicBezTo>
                    <a:pt x="139" y="24"/>
                    <a:pt x="139" y="24"/>
                    <a:pt x="139" y="24"/>
                  </a:cubicBezTo>
                  <a:cubicBezTo>
                    <a:pt x="139" y="34"/>
                    <a:pt x="139" y="34"/>
                    <a:pt x="139" y="34"/>
                  </a:cubicBezTo>
                  <a:cubicBezTo>
                    <a:pt x="158" y="34"/>
                    <a:pt x="158" y="34"/>
                    <a:pt x="158" y="34"/>
                  </a:cubicBezTo>
                  <a:cubicBezTo>
                    <a:pt x="158" y="24"/>
                    <a:pt x="158" y="24"/>
                    <a:pt x="158" y="24"/>
                  </a:cubicBezTo>
                  <a:close/>
                  <a:moveTo>
                    <a:pt x="186" y="24"/>
                  </a:moveTo>
                  <a:cubicBezTo>
                    <a:pt x="167" y="24"/>
                    <a:pt x="167" y="24"/>
                    <a:pt x="167" y="2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86" y="34"/>
                    <a:pt x="186" y="34"/>
                    <a:pt x="186" y="34"/>
                  </a:cubicBezTo>
                  <a:cubicBezTo>
                    <a:pt x="186" y="24"/>
                    <a:pt x="186" y="24"/>
                    <a:pt x="186" y="24"/>
                  </a:cubicBezTo>
                  <a:close/>
                  <a:moveTo>
                    <a:pt x="214" y="24"/>
                  </a:moveTo>
                  <a:cubicBezTo>
                    <a:pt x="196" y="24"/>
                    <a:pt x="196" y="24"/>
                    <a:pt x="196" y="24"/>
                  </a:cubicBezTo>
                  <a:cubicBezTo>
                    <a:pt x="196" y="34"/>
                    <a:pt x="196" y="34"/>
                    <a:pt x="196" y="34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4" y="24"/>
                    <a:pt x="214" y="24"/>
                    <a:pt x="214" y="24"/>
                  </a:cubicBezTo>
                  <a:close/>
                  <a:moveTo>
                    <a:pt x="243" y="24"/>
                  </a:moveTo>
                  <a:cubicBezTo>
                    <a:pt x="224" y="24"/>
                    <a:pt x="224" y="24"/>
                    <a:pt x="224" y="24"/>
                  </a:cubicBezTo>
                  <a:cubicBezTo>
                    <a:pt x="224" y="34"/>
                    <a:pt x="224" y="34"/>
                    <a:pt x="224" y="34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3" y="24"/>
                    <a:pt x="243" y="24"/>
                    <a:pt x="243" y="24"/>
                  </a:cubicBezTo>
                  <a:close/>
                  <a:moveTo>
                    <a:pt x="272" y="25"/>
                  </a:moveTo>
                  <a:cubicBezTo>
                    <a:pt x="252" y="24"/>
                    <a:pt x="252" y="24"/>
                    <a:pt x="252" y="24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71" y="34"/>
                    <a:pt x="271" y="34"/>
                    <a:pt x="271" y="34"/>
                  </a:cubicBezTo>
                  <a:cubicBezTo>
                    <a:pt x="272" y="25"/>
                    <a:pt x="272" y="25"/>
                    <a:pt x="272" y="25"/>
                  </a:cubicBezTo>
                  <a:close/>
                  <a:moveTo>
                    <a:pt x="300" y="30"/>
                  </a:moveTo>
                  <a:cubicBezTo>
                    <a:pt x="281" y="26"/>
                    <a:pt x="281" y="26"/>
                    <a:pt x="281" y="26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97" y="39"/>
                    <a:pt x="297" y="39"/>
                    <a:pt x="297" y="39"/>
                  </a:cubicBezTo>
                  <a:cubicBezTo>
                    <a:pt x="300" y="30"/>
                    <a:pt x="300" y="30"/>
                    <a:pt x="300" y="30"/>
                  </a:cubicBezTo>
                  <a:close/>
                  <a:moveTo>
                    <a:pt x="327" y="44"/>
                  </a:moveTo>
                  <a:cubicBezTo>
                    <a:pt x="310" y="34"/>
                    <a:pt x="310" y="34"/>
                    <a:pt x="310" y="34"/>
                  </a:cubicBezTo>
                  <a:cubicBezTo>
                    <a:pt x="306" y="43"/>
                    <a:pt x="306" y="43"/>
                    <a:pt x="306" y="43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7" y="44"/>
                    <a:pt x="327" y="44"/>
                    <a:pt x="327" y="44"/>
                  </a:cubicBezTo>
                  <a:close/>
                  <a:moveTo>
                    <a:pt x="346" y="67"/>
                  </a:moveTo>
                  <a:cubicBezTo>
                    <a:pt x="334" y="51"/>
                    <a:pt x="334" y="51"/>
                    <a:pt x="334" y="51"/>
                  </a:cubicBezTo>
                  <a:cubicBezTo>
                    <a:pt x="327" y="58"/>
                    <a:pt x="327" y="58"/>
                    <a:pt x="327" y="58"/>
                  </a:cubicBezTo>
                  <a:cubicBezTo>
                    <a:pt x="338" y="72"/>
                    <a:pt x="338" y="72"/>
                    <a:pt x="338" y="72"/>
                  </a:cubicBezTo>
                  <a:cubicBezTo>
                    <a:pt x="346" y="67"/>
                    <a:pt x="346" y="67"/>
                    <a:pt x="346" y="67"/>
                  </a:cubicBezTo>
                  <a:close/>
                  <a:moveTo>
                    <a:pt x="356" y="95"/>
                  </a:moveTo>
                  <a:cubicBezTo>
                    <a:pt x="350" y="76"/>
                    <a:pt x="350" y="76"/>
                    <a:pt x="350" y="76"/>
                  </a:cubicBezTo>
                  <a:cubicBezTo>
                    <a:pt x="342" y="80"/>
                    <a:pt x="342" y="80"/>
                    <a:pt x="342" y="80"/>
                  </a:cubicBezTo>
                  <a:cubicBezTo>
                    <a:pt x="344" y="85"/>
                    <a:pt x="346" y="91"/>
                    <a:pt x="347" y="97"/>
                  </a:cubicBezTo>
                  <a:cubicBezTo>
                    <a:pt x="356" y="95"/>
                    <a:pt x="356" y="95"/>
                    <a:pt x="356" y="95"/>
                  </a:cubicBezTo>
                  <a:close/>
                  <a:moveTo>
                    <a:pt x="359" y="124"/>
                  </a:moveTo>
                  <a:cubicBezTo>
                    <a:pt x="350" y="124"/>
                    <a:pt x="350" y="124"/>
                    <a:pt x="350" y="124"/>
                  </a:cubicBezTo>
                  <a:cubicBezTo>
                    <a:pt x="348" y="106"/>
                    <a:pt x="348" y="106"/>
                    <a:pt x="348" y="106"/>
                  </a:cubicBezTo>
                  <a:cubicBezTo>
                    <a:pt x="358" y="105"/>
                    <a:pt x="358" y="105"/>
                    <a:pt x="358" y="105"/>
                  </a:cubicBezTo>
                  <a:cubicBezTo>
                    <a:pt x="359" y="124"/>
                    <a:pt x="359" y="124"/>
                    <a:pt x="359" y="124"/>
                  </a:cubicBezTo>
                  <a:close/>
                  <a:moveTo>
                    <a:pt x="359" y="153"/>
                  </a:moveTo>
                  <a:cubicBezTo>
                    <a:pt x="350" y="153"/>
                    <a:pt x="350" y="153"/>
                    <a:pt x="350" y="153"/>
                  </a:cubicBezTo>
                  <a:cubicBezTo>
                    <a:pt x="350" y="134"/>
                    <a:pt x="350" y="134"/>
                    <a:pt x="350" y="134"/>
                  </a:cubicBezTo>
                  <a:cubicBezTo>
                    <a:pt x="359" y="134"/>
                    <a:pt x="359" y="134"/>
                    <a:pt x="359" y="134"/>
                  </a:cubicBezTo>
                  <a:cubicBezTo>
                    <a:pt x="359" y="153"/>
                    <a:pt x="359" y="153"/>
                    <a:pt x="359" y="153"/>
                  </a:cubicBezTo>
                  <a:close/>
                  <a:moveTo>
                    <a:pt x="359" y="181"/>
                  </a:moveTo>
                  <a:cubicBezTo>
                    <a:pt x="350" y="181"/>
                    <a:pt x="350" y="181"/>
                    <a:pt x="350" y="181"/>
                  </a:cubicBezTo>
                  <a:cubicBezTo>
                    <a:pt x="350" y="162"/>
                    <a:pt x="350" y="162"/>
                    <a:pt x="350" y="162"/>
                  </a:cubicBezTo>
                  <a:cubicBezTo>
                    <a:pt x="359" y="162"/>
                    <a:pt x="359" y="162"/>
                    <a:pt x="359" y="162"/>
                  </a:cubicBezTo>
                  <a:cubicBezTo>
                    <a:pt x="359" y="181"/>
                    <a:pt x="359" y="181"/>
                    <a:pt x="359" y="181"/>
                  </a:cubicBezTo>
                  <a:close/>
                  <a:moveTo>
                    <a:pt x="359" y="209"/>
                  </a:moveTo>
                  <a:cubicBezTo>
                    <a:pt x="350" y="209"/>
                    <a:pt x="350" y="209"/>
                    <a:pt x="350" y="209"/>
                  </a:cubicBezTo>
                  <a:cubicBezTo>
                    <a:pt x="350" y="190"/>
                    <a:pt x="350" y="190"/>
                    <a:pt x="350" y="190"/>
                  </a:cubicBezTo>
                  <a:cubicBezTo>
                    <a:pt x="359" y="190"/>
                    <a:pt x="359" y="190"/>
                    <a:pt x="359" y="190"/>
                  </a:cubicBezTo>
                  <a:cubicBezTo>
                    <a:pt x="359" y="209"/>
                    <a:pt x="359" y="209"/>
                    <a:pt x="359" y="209"/>
                  </a:cubicBezTo>
                  <a:close/>
                  <a:moveTo>
                    <a:pt x="0" y="29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0" y="29"/>
                    <a:pt x="0" y="29"/>
                    <a:pt x="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5588030" y="3170600"/>
              <a:ext cx="77768" cy="174593"/>
            </a:xfrm>
            <a:custGeom>
              <a:avLst/>
              <a:gdLst>
                <a:gd name="T0" fmla="*/ 29 w 69"/>
                <a:gd name="T1" fmla="*/ 121 h 156"/>
                <a:gd name="T2" fmla="*/ 29 w 69"/>
                <a:gd name="T3" fmla="*/ 100 h 156"/>
                <a:gd name="T4" fmla="*/ 39 w 69"/>
                <a:gd name="T5" fmla="*/ 100 h 156"/>
                <a:gd name="T6" fmla="*/ 39 w 69"/>
                <a:gd name="T7" fmla="*/ 121 h 156"/>
                <a:gd name="T8" fmla="*/ 29 w 69"/>
                <a:gd name="T9" fmla="*/ 121 h 156"/>
                <a:gd name="T10" fmla="*/ 29 w 69"/>
                <a:gd name="T11" fmla="*/ 121 h 156"/>
                <a:gd name="T12" fmla="*/ 35 w 69"/>
                <a:gd name="T13" fmla="*/ 0 h 156"/>
                <a:gd name="T14" fmla="*/ 0 w 69"/>
                <a:gd name="T15" fmla="*/ 69 h 156"/>
                <a:gd name="T16" fmla="*/ 29 w 69"/>
                <a:gd name="T17" fmla="*/ 69 h 156"/>
                <a:gd name="T18" fmla="*/ 29 w 69"/>
                <a:gd name="T19" fmla="*/ 88 h 156"/>
                <a:gd name="T20" fmla="*/ 39 w 69"/>
                <a:gd name="T21" fmla="*/ 88 h 156"/>
                <a:gd name="T22" fmla="*/ 39 w 69"/>
                <a:gd name="T23" fmla="*/ 69 h 156"/>
                <a:gd name="T24" fmla="*/ 69 w 69"/>
                <a:gd name="T25" fmla="*/ 69 h 156"/>
                <a:gd name="T26" fmla="*/ 35 w 69"/>
                <a:gd name="T27" fmla="*/ 0 h 156"/>
                <a:gd name="T28" fmla="*/ 35 w 69"/>
                <a:gd name="T29" fmla="*/ 0 h 156"/>
                <a:gd name="T30" fmla="*/ 29 w 69"/>
                <a:gd name="T31" fmla="*/ 156 h 156"/>
                <a:gd name="T32" fmla="*/ 29 w 69"/>
                <a:gd name="T33" fmla="*/ 133 h 156"/>
                <a:gd name="T34" fmla="*/ 39 w 69"/>
                <a:gd name="T35" fmla="*/ 133 h 156"/>
                <a:gd name="T36" fmla="*/ 39 w 69"/>
                <a:gd name="T37" fmla="*/ 156 h 156"/>
                <a:gd name="T38" fmla="*/ 29 w 69"/>
                <a:gd name="T39" fmla="*/ 156 h 156"/>
                <a:gd name="T40" fmla="*/ 29 w 69"/>
                <a:gd name="T41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156">
                  <a:moveTo>
                    <a:pt x="29" y="121"/>
                  </a:moveTo>
                  <a:lnTo>
                    <a:pt x="29" y="100"/>
                  </a:lnTo>
                  <a:lnTo>
                    <a:pt x="39" y="100"/>
                  </a:lnTo>
                  <a:lnTo>
                    <a:pt x="39" y="121"/>
                  </a:lnTo>
                  <a:lnTo>
                    <a:pt x="29" y="121"/>
                  </a:lnTo>
                  <a:lnTo>
                    <a:pt x="29" y="121"/>
                  </a:lnTo>
                  <a:close/>
                  <a:moveTo>
                    <a:pt x="35" y="0"/>
                  </a:moveTo>
                  <a:lnTo>
                    <a:pt x="0" y="69"/>
                  </a:lnTo>
                  <a:lnTo>
                    <a:pt x="29" y="69"/>
                  </a:lnTo>
                  <a:lnTo>
                    <a:pt x="29" y="88"/>
                  </a:lnTo>
                  <a:lnTo>
                    <a:pt x="39" y="88"/>
                  </a:lnTo>
                  <a:lnTo>
                    <a:pt x="39" y="69"/>
                  </a:lnTo>
                  <a:lnTo>
                    <a:pt x="69" y="69"/>
                  </a:lnTo>
                  <a:lnTo>
                    <a:pt x="35" y="0"/>
                  </a:lnTo>
                  <a:lnTo>
                    <a:pt x="35" y="0"/>
                  </a:lnTo>
                  <a:close/>
                  <a:moveTo>
                    <a:pt x="29" y="156"/>
                  </a:moveTo>
                  <a:lnTo>
                    <a:pt x="29" y="133"/>
                  </a:lnTo>
                  <a:lnTo>
                    <a:pt x="39" y="133"/>
                  </a:lnTo>
                  <a:lnTo>
                    <a:pt x="39" y="156"/>
                  </a:lnTo>
                  <a:lnTo>
                    <a:pt x="29" y="156"/>
                  </a:lnTo>
                  <a:lnTo>
                    <a:pt x="29" y="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3364529" y="3448361"/>
              <a:ext cx="76180" cy="174593"/>
            </a:xfrm>
            <a:custGeom>
              <a:avLst/>
              <a:gdLst>
                <a:gd name="T0" fmla="*/ 29 w 69"/>
                <a:gd name="T1" fmla="*/ 121 h 156"/>
                <a:gd name="T2" fmla="*/ 29 w 69"/>
                <a:gd name="T3" fmla="*/ 98 h 156"/>
                <a:gd name="T4" fmla="*/ 41 w 69"/>
                <a:gd name="T5" fmla="*/ 98 h 156"/>
                <a:gd name="T6" fmla="*/ 41 w 69"/>
                <a:gd name="T7" fmla="*/ 121 h 156"/>
                <a:gd name="T8" fmla="*/ 29 w 69"/>
                <a:gd name="T9" fmla="*/ 121 h 156"/>
                <a:gd name="T10" fmla="*/ 29 w 69"/>
                <a:gd name="T11" fmla="*/ 121 h 156"/>
                <a:gd name="T12" fmla="*/ 35 w 69"/>
                <a:gd name="T13" fmla="*/ 0 h 156"/>
                <a:gd name="T14" fmla="*/ 0 w 69"/>
                <a:gd name="T15" fmla="*/ 69 h 156"/>
                <a:gd name="T16" fmla="*/ 29 w 69"/>
                <a:gd name="T17" fmla="*/ 69 h 156"/>
                <a:gd name="T18" fmla="*/ 29 w 69"/>
                <a:gd name="T19" fmla="*/ 88 h 156"/>
                <a:gd name="T20" fmla="*/ 41 w 69"/>
                <a:gd name="T21" fmla="*/ 88 h 156"/>
                <a:gd name="T22" fmla="*/ 41 w 69"/>
                <a:gd name="T23" fmla="*/ 69 h 156"/>
                <a:gd name="T24" fmla="*/ 69 w 69"/>
                <a:gd name="T25" fmla="*/ 69 h 156"/>
                <a:gd name="T26" fmla="*/ 35 w 69"/>
                <a:gd name="T27" fmla="*/ 0 h 156"/>
                <a:gd name="T28" fmla="*/ 35 w 69"/>
                <a:gd name="T29" fmla="*/ 0 h 156"/>
                <a:gd name="T30" fmla="*/ 29 w 69"/>
                <a:gd name="T31" fmla="*/ 156 h 156"/>
                <a:gd name="T32" fmla="*/ 29 w 69"/>
                <a:gd name="T33" fmla="*/ 133 h 156"/>
                <a:gd name="T34" fmla="*/ 41 w 69"/>
                <a:gd name="T35" fmla="*/ 133 h 156"/>
                <a:gd name="T36" fmla="*/ 41 w 69"/>
                <a:gd name="T37" fmla="*/ 156 h 156"/>
                <a:gd name="T38" fmla="*/ 29 w 69"/>
                <a:gd name="T39" fmla="*/ 156 h 156"/>
                <a:gd name="T40" fmla="*/ 29 w 69"/>
                <a:gd name="T41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156">
                  <a:moveTo>
                    <a:pt x="29" y="121"/>
                  </a:moveTo>
                  <a:lnTo>
                    <a:pt x="29" y="98"/>
                  </a:lnTo>
                  <a:lnTo>
                    <a:pt x="41" y="98"/>
                  </a:lnTo>
                  <a:lnTo>
                    <a:pt x="41" y="121"/>
                  </a:lnTo>
                  <a:lnTo>
                    <a:pt x="29" y="121"/>
                  </a:lnTo>
                  <a:lnTo>
                    <a:pt x="29" y="121"/>
                  </a:lnTo>
                  <a:close/>
                  <a:moveTo>
                    <a:pt x="35" y="0"/>
                  </a:moveTo>
                  <a:lnTo>
                    <a:pt x="0" y="69"/>
                  </a:lnTo>
                  <a:lnTo>
                    <a:pt x="29" y="69"/>
                  </a:lnTo>
                  <a:lnTo>
                    <a:pt x="29" y="88"/>
                  </a:lnTo>
                  <a:lnTo>
                    <a:pt x="41" y="88"/>
                  </a:lnTo>
                  <a:lnTo>
                    <a:pt x="41" y="69"/>
                  </a:lnTo>
                  <a:lnTo>
                    <a:pt x="69" y="69"/>
                  </a:lnTo>
                  <a:lnTo>
                    <a:pt x="35" y="0"/>
                  </a:lnTo>
                  <a:lnTo>
                    <a:pt x="35" y="0"/>
                  </a:lnTo>
                  <a:close/>
                  <a:moveTo>
                    <a:pt x="29" y="156"/>
                  </a:moveTo>
                  <a:lnTo>
                    <a:pt x="29" y="133"/>
                  </a:lnTo>
                  <a:lnTo>
                    <a:pt x="41" y="133"/>
                  </a:lnTo>
                  <a:lnTo>
                    <a:pt x="41" y="156"/>
                  </a:lnTo>
                  <a:lnTo>
                    <a:pt x="29" y="156"/>
                  </a:lnTo>
                  <a:lnTo>
                    <a:pt x="29" y="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5391232" y="4549884"/>
              <a:ext cx="76180" cy="174593"/>
            </a:xfrm>
            <a:custGeom>
              <a:avLst/>
              <a:gdLst>
                <a:gd name="T0" fmla="*/ 29 w 69"/>
                <a:gd name="T1" fmla="*/ 121 h 155"/>
                <a:gd name="T2" fmla="*/ 29 w 69"/>
                <a:gd name="T3" fmla="*/ 99 h 155"/>
                <a:gd name="T4" fmla="*/ 40 w 69"/>
                <a:gd name="T5" fmla="*/ 99 h 155"/>
                <a:gd name="T6" fmla="*/ 40 w 69"/>
                <a:gd name="T7" fmla="*/ 121 h 155"/>
                <a:gd name="T8" fmla="*/ 29 w 69"/>
                <a:gd name="T9" fmla="*/ 121 h 155"/>
                <a:gd name="T10" fmla="*/ 29 w 69"/>
                <a:gd name="T11" fmla="*/ 121 h 155"/>
                <a:gd name="T12" fmla="*/ 35 w 69"/>
                <a:gd name="T13" fmla="*/ 0 h 155"/>
                <a:gd name="T14" fmla="*/ 0 w 69"/>
                <a:gd name="T15" fmla="*/ 69 h 155"/>
                <a:gd name="T16" fmla="*/ 29 w 69"/>
                <a:gd name="T17" fmla="*/ 69 h 155"/>
                <a:gd name="T18" fmla="*/ 29 w 69"/>
                <a:gd name="T19" fmla="*/ 88 h 155"/>
                <a:gd name="T20" fmla="*/ 40 w 69"/>
                <a:gd name="T21" fmla="*/ 88 h 155"/>
                <a:gd name="T22" fmla="*/ 40 w 69"/>
                <a:gd name="T23" fmla="*/ 69 h 155"/>
                <a:gd name="T24" fmla="*/ 69 w 69"/>
                <a:gd name="T25" fmla="*/ 69 h 155"/>
                <a:gd name="T26" fmla="*/ 35 w 69"/>
                <a:gd name="T27" fmla="*/ 0 h 155"/>
                <a:gd name="T28" fmla="*/ 35 w 69"/>
                <a:gd name="T29" fmla="*/ 0 h 155"/>
                <a:gd name="T30" fmla="*/ 29 w 69"/>
                <a:gd name="T31" fmla="*/ 155 h 155"/>
                <a:gd name="T32" fmla="*/ 29 w 69"/>
                <a:gd name="T33" fmla="*/ 133 h 155"/>
                <a:gd name="T34" fmla="*/ 40 w 69"/>
                <a:gd name="T35" fmla="*/ 133 h 155"/>
                <a:gd name="T36" fmla="*/ 40 w 69"/>
                <a:gd name="T37" fmla="*/ 155 h 155"/>
                <a:gd name="T38" fmla="*/ 29 w 69"/>
                <a:gd name="T39" fmla="*/ 155 h 155"/>
                <a:gd name="T40" fmla="*/ 29 w 69"/>
                <a:gd name="T41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155">
                  <a:moveTo>
                    <a:pt x="29" y="121"/>
                  </a:moveTo>
                  <a:lnTo>
                    <a:pt x="29" y="99"/>
                  </a:lnTo>
                  <a:lnTo>
                    <a:pt x="40" y="99"/>
                  </a:lnTo>
                  <a:lnTo>
                    <a:pt x="40" y="121"/>
                  </a:lnTo>
                  <a:lnTo>
                    <a:pt x="29" y="121"/>
                  </a:lnTo>
                  <a:lnTo>
                    <a:pt x="29" y="121"/>
                  </a:lnTo>
                  <a:close/>
                  <a:moveTo>
                    <a:pt x="35" y="0"/>
                  </a:moveTo>
                  <a:lnTo>
                    <a:pt x="0" y="69"/>
                  </a:lnTo>
                  <a:lnTo>
                    <a:pt x="29" y="69"/>
                  </a:lnTo>
                  <a:lnTo>
                    <a:pt x="29" y="88"/>
                  </a:lnTo>
                  <a:lnTo>
                    <a:pt x="40" y="88"/>
                  </a:lnTo>
                  <a:lnTo>
                    <a:pt x="40" y="69"/>
                  </a:lnTo>
                  <a:lnTo>
                    <a:pt x="69" y="69"/>
                  </a:lnTo>
                  <a:lnTo>
                    <a:pt x="35" y="0"/>
                  </a:lnTo>
                  <a:lnTo>
                    <a:pt x="35" y="0"/>
                  </a:lnTo>
                  <a:close/>
                  <a:moveTo>
                    <a:pt x="29" y="155"/>
                  </a:moveTo>
                  <a:lnTo>
                    <a:pt x="29" y="133"/>
                  </a:lnTo>
                  <a:lnTo>
                    <a:pt x="40" y="133"/>
                  </a:lnTo>
                  <a:lnTo>
                    <a:pt x="40" y="155"/>
                  </a:lnTo>
                  <a:lnTo>
                    <a:pt x="29" y="155"/>
                  </a:lnTo>
                  <a:lnTo>
                    <a:pt x="29" y="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5745152" y="3695966"/>
              <a:ext cx="76180" cy="173006"/>
            </a:xfrm>
            <a:custGeom>
              <a:avLst/>
              <a:gdLst>
                <a:gd name="T0" fmla="*/ 30 w 69"/>
                <a:gd name="T1" fmla="*/ 121 h 155"/>
                <a:gd name="T2" fmla="*/ 30 w 69"/>
                <a:gd name="T3" fmla="*/ 99 h 155"/>
                <a:gd name="T4" fmla="*/ 41 w 69"/>
                <a:gd name="T5" fmla="*/ 99 h 155"/>
                <a:gd name="T6" fmla="*/ 41 w 69"/>
                <a:gd name="T7" fmla="*/ 121 h 155"/>
                <a:gd name="T8" fmla="*/ 30 w 69"/>
                <a:gd name="T9" fmla="*/ 121 h 155"/>
                <a:gd name="T10" fmla="*/ 30 w 69"/>
                <a:gd name="T11" fmla="*/ 121 h 155"/>
                <a:gd name="T12" fmla="*/ 35 w 69"/>
                <a:gd name="T13" fmla="*/ 0 h 155"/>
                <a:gd name="T14" fmla="*/ 0 w 69"/>
                <a:gd name="T15" fmla="*/ 69 h 155"/>
                <a:gd name="T16" fmla="*/ 30 w 69"/>
                <a:gd name="T17" fmla="*/ 69 h 155"/>
                <a:gd name="T18" fmla="*/ 30 w 69"/>
                <a:gd name="T19" fmla="*/ 87 h 155"/>
                <a:gd name="T20" fmla="*/ 41 w 69"/>
                <a:gd name="T21" fmla="*/ 87 h 155"/>
                <a:gd name="T22" fmla="*/ 41 w 69"/>
                <a:gd name="T23" fmla="*/ 69 h 155"/>
                <a:gd name="T24" fmla="*/ 69 w 69"/>
                <a:gd name="T25" fmla="*/ 69 h 155"/>
                <a:gd name="T26" fmla="*/ 35 w 69"/>
                <a:gd name="T27" fmla="*/ 0 h 155"/>
                <a:gd name="T28" fmla="*/ 35 w 69"/>
                <a:gd name="T29" fmla="*/ 0 h 155"/>
                <a:gd name="T30" fmla="*/ 30 w 69"/>
                <a:gd name="T31" fmla="*/ 155 h 155"/>
                <a:gd name="T32" fmla="*/ 30 w 69"/>
                <a:gd name="T33" fmla="*/ 132 h 155"/>
                <a:gd name="T34" fmla="*/ 41 w 69"/>
                <a:gd name="T35" fmla="*/ 132 h 155"/>
                <a:gd name="T36" fmla="*/ 41 w 69"/>
                <a:gd name="T37" fmla="*/ 155 h 155"/>
                <a:gd name="T38" fmla="*/ 30 w 69"/>
                <a:gd name="T39" fmla="*/ 155 h 155"/>
                <a:gd name="T40" fmla="*/ 30 w 69"/>
                <a:gd name="T41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155">
                  <a:moveTo>
                    <a:pt x="30" y="121"/>
                  </a:moveTo>
                  <a:lnTo>
                    <a:pt x="30" y="99"/>
                  </a:lnTo>
                  <a:lnTo>
                    <a:pt x="41" y="99"/>
                  </a:lnTo>
                  <a:lnTo>
                    <a:pt x="41" y="121"/>
                  </a:lnTo>
                  <a:lnTo>
                    <a:pt x="30" y="121"/>
                  </a:lnTo>
                  <a:lnTo>
                    <a:pt x="30" y="121"/>
                  </a:lnTo>
                  <a:close/>
                  <a:moveTo>
                    <a:pt x="35" y="0"/>
                  </a:moveTo>
                  <a:lnTo>
                    <a:pt x="0" y="69"/>
                  </a:lnTo>
                  <a:lnTo>
                    <a:pt x="30" y="69"/>
                  </a:lnTo>
                  <a:lnTo>
                    <a:pt x="30" y="87"/>
                  </a:lnTo>
                  <a:lnTo>
                    <a:pt x="41" y="87"/>
                  </a:lnTo>
                  <a:lnTo>
                    <a:pt x="41" y="69"/>
                  </a:lnTo>
                  <a:lnTo>
                    <a:pt x="69" y="69"/>
                  </a:lnTo>
                  <a:lnTo>
                    <a:pt x="35" y="0"/>
                  </a:lnTo>
                  <a:lnTo>
                    <a:pt x="35" y="0"/>
                  </a:lnTo>
                  <a:close/>
                  <a:moveTo>
                    <a:pt x="30" y="155"/>
                  </a:moveTo>
                  <a:lnTo>
                    <a:pt x="30" y="132"/>
                  </a:lnTo>
                  <a:lnTo>
                    <a:pt x="41" y="132"/>
                  </a:lnTo>
                  <a:lnTo>
                    <a:pt x="41" y="155"/>
                  </a:lnTo>
                  <a:lnTo>
                    <a:pt x="30" y="155"/>
                  </a:lnTo>
                  <a:lnTo>
                    <a:pt x="30" y="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3929530" y="4549884"/>
              <a:ext cx="74592" cy="173006"/>
            </a:xfrm>
            <a:custGeom>
              <a:avLst/>
              <a:gdLst>
                <a:gd name="T0" fmla="*/ 28 w 68"/>
                <a:gd name="T1" fmla="*/ 121 h 154"/>
                <a:gd name="T2" fmla="*/ 28 w 68"/>
                <a:gd name="T3" fmla="*/ 98 h 154"/>
                <a:gd name="T4" fmla="*/ 39 w 68"/>
                <a:gd name="T5" fmla="*/ 98 h 154"/>
                <a:gd name="T6" fmla="*/ 39 w 68"/>
                <a:gd name="T7" fmla="*/ 121 h 154"/>
                <a:gd name="T8" fmla="*/ 28 w 68"/>
                <a:gd name="T9" fmla="*/ 121 h 154"/>
                <a:gd name="T10" fmla="*/ 28 w 68"/>
                <a:gd name="T11" fmla="*/ 121 h 154"/>
                <a:gd name="T12" fmla="*/ 33 w 68"/>
                <a:gd name="T13" fmla="*/ 0 h 154"/>
                <a:gd name="T14" fmla="*/ 0 w 68"/>
                <a:gd name="T15" fmla="*/ 67 h 154"/>
                <a:gd name="T16" fmla="*/ 28 w 68"/>
                <a:gd name="T17" fmla="*/ 67 h 154"/>
                <a:gd name="T18" fmla="*/ 28 w 68"/>
                <a:gd name="T19" fmla="*/ 86 h 154"/>
                <a:gd name="T20" fmla="*/ 39 w 68"/>
                <a:gd name="T21" fmla="*/ 86 h 154"/>
                <a:gd name="T22" fmla="*/ 39 w 68"/>
                <a:gd name="T23" fmla="*/ 67 h 154"/>
                <a:gd name="T24" fmla="*/ 68 w 68"/>
                <a:gd name="T25" fmla="*/ 67 h 154"/>
                <a:gd name="T26" fmla="*/ 33 w 68"/>
                <a:gd name="T27" fmla="*/ 0 h 154"/>
                <a:gd name="T28" fmla="*/ 33 w 68"/>
                <a:gd name="T29" fmla="*/ 0 h 154"/>
                <a:gd name="T30" fmla="*/ 28 w 68"/>
                <a:gd name="T31" fmla="*/ 154 h 154"/>
                <a:gd name="T32" fmla="*/ 28 w 68"/>
                <a:gd name="T33" fmla="*/ 132 h 154"/>
                <a:gd name="T34" fmla="*/ 39 w 68"/>
                <a:gd name="T35" fmla="*/ 132 h 154"/>
                <a:gd name="T36" fmla="*/ 39 w 68"/>
                <a:gd name="T37" fmla="*/ 154 h 154"/>
                <a:gd name="T38" fmla="*/ 28 w 68"/>
                <a:gd name="T39" fmla="*/ 154 h 154"/>
                <a:gd name="T40" fmla="*/ 28 w 68"/>
                <a:gd name="T41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8" h="154">
                  <a:moveTo>
                    <a:pt x="28" y="121"/>
                  </a:moveTo>
                  <a:lnTo>
                    <a:pt x="28" y="98"/>
                  </a:lnTo>
                  <a:lnTo>
                    <a:pt x="39" y="98"/>
                  </a:lnTo>
                  <a:lnTo>
                    <a:pt x="39" y="121"/>
                  </a:lnTo>
                  <a:lnTo>
                    <a:pt x="28" y="121"/>
                  </a:lnTo>
                  <a:lnTo>
                    <a:pt x="28" y="121"/>
                  </a:lnTo>
                  <a:close/>
                  <a:moveTo>
                    <a:pt x="33" y="0"/>
                  </a:moveTo>
                  <a:lnTo>
                    <a:pt x="0" y="67"/>
                  </a:lnTo>
                  <a:lnTo>
                    <a:pt x="28" y="67"/>
                  </a:lnTo>
                  <a:lnTo>
                    <a:pt x="28" y="86"/>
                  </a:lnTo>
                  <a:lnTo>
                    <a:pt x="39" y="86"/>
                  </a:lnTo>
                  <a:lnTo>
                    <a:pt x="39" y="67"/>
                  </a:lnTo>
                  <a:lnTo>
                    <a:pt x="68" y="67"/>
                  </a:lnTo>
                  <a:lnTo>
                    <a:pt x="33" y="0"/>
                  </a:lnTo>
                  <a:lnTo>
                    <a:pt x="33" y="0"/>
                  </a:lnTo>
                  <a:close/>
                  <a:moveTo>
                    <a:pt x="28" y="154"/>
                  </a:moveTo>
                  <a:lnTo>
                    <a:pt x="28" y="132"/>
                  </a:lnTo>
                  <a:lnTo>
                    <a:pt x="39" y="132"/>
                  </a:lnTo>
                  <a:lnTo>
                    <a:pt x="39" y="154"/>
                  </a:lnTo>
                  <a:lnTo>
                    <a:pt x="28" y="154"/>
                  </a:lnTo>
                  <a:lnTo>
                    <a:pt x="28" y="1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0" name="Freeform 42"/>
            <p:cNvSpPr>
              <a:spLocks noEditPoints="1"/>
            </p:cNvSpPr>
            <p:nvPr/>
          </p:nvSpPr>
          <p:spPr bwMode="auto">
            <a:xfrm>
              <a:off x="4754813" y="2864268"/>
              <a:ext cx="249171" cy="77774"/>
            </a:xfrm>
            <a:custGeom>
              <a:avLst/>
              <a:gdLst>
                <a:gd name="T0" fmla="*/ 102 w 223"/>
                <a:gd name="T1" fmla="*/ 29 h 69"/>
                <a:gd name="T2" fmla="*/ 124 w 223"/>
                <a:gd name="T3" fmla="*/ 29 h 69"/>
                <a:gd name="T4" fmla="*/ 124 w 223"/>
                <a:gd name="T5" fmla="*/ 40 h 69"/>
                <a:gd name="T6" fmla="*/ 102 w 223"/>
                <a:gd name="T7" fmla="*/ 40 h 69"/>
                <a:gd name="T8" fmla="*/ 102 w 223"/>
                <a:gd name="T9" fmla="*/ 29 h 69"/>
                <a:gd name="T10" fmla="*/ 102 w 223"/>
                <a:gd name="T11" fmla="*/ 29 h 69"/>
                <a:gd name="T12" fmla="*/ 223 w 223"/>
                <a:gd name="T13" fmla="*/ 34 h 69"/>
                <a:gd name="T14" fmla="*/ 154 w 223"/>
                <a:gd name="T15" fmla="*/ 0 h 69"/>
                <a:gd name="T16" fmla="*/ 154 w 223"/>
                <a:gd name="T17" fmla="*/ 29 h 69"/>
                <a:gd name="T18" fmla="*/ 135 w 223"/>
                <a:gd name="T19" fmla="*/ 29 h 69"/>
                <a:gd name="T20" fmla="*/ 135 w 223"/>
                <a:gd name="T21" fmla="*/ 40 h 69"/>
                <a:gd name="T22" fmla="*/ 154 w 223"/>
                <a:gd name="T23" fmla="*/ 40 h 69"/>
                <a:gd name="T24" fmla="*/ 154 w 223"/>
                <a:gd name="T25" fmla="*/ 69 h 69"/>
                <a:gd name="T26" fmla="*/ 223 w 223"/>
                <a:gd name="T27" fmla="*/ 34 h 69"/>
                <a:gd name="T28" fmla="*/ 223 w 223"/>
                <a:gd name="T29" fmla="*/ 34 h 69"/>
                <a:gd name="T30" fmla="*/ 0 w 223"/>
                <a:gd name="T31" fmla="*/ 29 h 69"/>
                <a:gd name="T32" fmla="*/ 23 w 223"/>
                <a:gd name="T33" fmla="*/ 29 h 69"/>
                <a:gd name="T34" fmla="*/ 23 w 223"/>
                <a:gd name="T35" fmla="*/ 40 h 69"/>
                <a:gd name="T36" fmla="*/ 0 w 223"/>
                <a:gd name="T37" fmla="*/ 40 h 69"/>
                <a:gd name="T38" fmla="*/ 0 w 223"/>
                <a:gd name="T39" fmla="*/ 29 h 69"/>
                <a:gd name="T40" fmla="*/ 0 w 223"/>
                <a:gd name="T41" fmla="*/ 29 h 69"/>
                <a:gd name="T42" fmla="*/ 34 w 223"/>
                <a:gd name="T43" fmla="*/ 29 h 69"/>
                <a:gd name="T44" fmla="*/ 56 w 223"/>
                <a:gd name="T45" fmla="*/ 29 h 69"/>
                <a:gd name="T46" fmla="*/ 56 w 223"/>
                <a:gd name="T47" fmla="*/ 40 h 69"/>
                <a:gd name="T48" fmla="*/ 34 w 223"/>
                <a:gd name="T49" fmla="*/ 40 h 69"/>
                <a:gd name="T50" fmla="*/ 34 w 223"/>
                <a:gd name="T51" fmla="*/ 29 h 69"/>
                <a:gd name="T52" fmla="*/ 34 w 223"/>
                <a:gd name="T53" fmla="*/ 29 h 69"/>
                <a:gd name="T54" fmla="*/ 68 w 223"/>
                <a:gd name="T55" fmla="*/ 29 h 69"/>
                <a:gd name="T56" fmla="*/ 91 w 223"/>
                <a:gd name="T57" fmla="*/ 29 h 69"/>
                <a:gd name="T58" fmla="*/ 91 w 223"/>
                <a:gd name="T59" fmla="*/ 40 h 69"/>
                <a:gd name="T60" fmla="*/ 68 w 223"/>
                <a:gd name="T61" fmla="*/ 40 h 69"/>
                <a:gd name="T62" fmla="*/ 68 w 223"/>
                <a:gd name="T63" fmla="*/ 29 h 69"/>
                <a:gd name="T64" fmla="*/ 68 w 223"/>
                <a:gd name="T65" fmla="*/ 2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3" h="69">
                  <a:moveTo>
                    <a:pt x="102" y="29"/>
                  </a:moveTo>
                  <a:lnTo>
                    <a:pt x="124" y="29"/>
                  </a:lnTo>
                  <a:lnTo>
                    <a:pt x="124" y="40"/>
                  </a:lnTo>
                  <a:lnTo>
                    <a:pt x="102" y="40"/>
                  </a:lnTo>
                  <a:lnTo>
                    <a:pt x="102" y="29"/>
                  </a:lnTo>
                  <a:lnTo>
                    <a:pt x="102" y="29"/>
                  </a:lnTo>
                  <a:close/>
                  <a:moveTo>
                    <a:pt x="223" y="34"/>
                  </a:moveTo>
                  <a:lnTo>
                    <a:pt x="154" y="0"/>
                  </a:lnTo>
                  <a:lnTo>
                    <a:pt x="154" y="29"/>
                  </a:lnTo>
                  <a:lnTo>
                    <a:pt x="135" y="29"/>
                  </a:lnTo>
                  <a:lnTo>
                    <a:pt x="135" y="40"/>
                  </a:lnTo>
                  <a:lnTo>
                    <a:pt x="154" y="40"/>
                  </a:lnTo>
                  <a:lnTo>
                    <a:pt x="154" y="69"/>
                  </a:lnTo>
                  <a:lnTo>
                    <a:pt x="223" y="34"/>
                  </a:lnTo>
                  <a:lnTo>
                    <a:pt x="223" y="34"/>
                  </a:lnTo>
                  <a:close/>
                  <a:moveTo>
                    <a:pt x="0" y="29"/>
                  </a:moveTo>
                  <a:lnTo>
                    <a:pt x="23" y="29"/>
                  </a:lnTo>
                  <a:lnTo>
                    <a:pt x="23" y="40"/>
                  </a:lnTo>
                  <a:lnTo>
                    <a:pt x="0" y="40"/>
                  </a:lnTo>
                  <a:lnTo>
                    <a:pt x="0" y="29"/>
                  </a:lnTo>
                  <a:lnTo>
                    <a:pt x="0" y="29"/>
                  </a:lnTo>
                  <a:close/>
                  <a:moveTo>
                    <a:pt x="34" y="29"/>
                  </a:moveTo>
                  <a:lnTo>
                    <a:pt x="56" y="29"/>
                  </a:lnTo>
                  <a:lnTo>
                    <a:pt x="56" y="40"/>
                  </a:lnTo>
                  <a:lnTo>
                    <a:pt x="34" y="40"/>
                  </a:lnTo>
                  <a:lnTo>
                    <a:pt x="34" y="29"/>
                  </a:lnTo>
                  <a:lnTo>
                    <a:pt x="34" y="29"/>
                  </a:lnTo>
                  <a:close/>
                  <a:moveTo>
                    <a:pt x="68" y="29"/>
                  </a:moveTo>
                  <a:lnTo>
                    <a:pt x="91" y="29"/>
                  </a:lnTo>
                  <a:lnTo>
                    <a:pt x="91" y="40"/>
                  </a:lnTo>
                  <a:lnTo>
                    <a:pt x="68" y="40"/>
                  </a:lnTo>
                  <a:lnTo>
                    <a:pt x="68" y="29"/>
                  </a:lnTo>
                  <a:lnTo>
                    <a:pt x="68" y="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1" name="Freeform 43"/>
            <p:cNvSpPr>
              <a:spLocks noEditPoints="1"/>
            </p:cNvSpPr>
            <p:nvPr/>
          </p:nvSpPr>
          <p:spPr bwMode="auto">
            <a:xfrm>
              <a:off x="4759573" y="1927815"/>
              <a:ext cx="852264" cy="277762"/>
            </a:xfrm>
            <a:custGeom>
              <a:avLst/>
              <a:gdLst>
                <a:gd name="T0" fmla="*/ 277 w 641"/>
                <a:gd name="T1" fmla="*/ 33 h 209"/>
                <a:gd name="T2" fmla="*/ 229 w 641"/>
                <a:gd name="T3" fmla="*/ 24 h 209"/>
                <a:gd name="T4" fmla="*/ 229 w 641"/>
                <a:gd name="T5" fmla="*/ 33 h 209"/>
                <a:gd name="T6" fmla="*/ 220 w 641"/>
                <a:gd name="T7" fmla="*/ 24 h 209"/>
                <a:gd name="T8" fmla="*/ 201 w 641"/>
                <a:gd name="T9" fmla="*/ 24 h 209"/>
                <a:gd name="T10" fmla="*/ 192 w 641"/>
                <a:gd name="T11" fmla="*/ 33 h 209"/>
                <a:gd name="T12" fmla="*/ 144 w 641"/>
                <a:gd name="T13" fmla="*/ 24 h 209"/>
                <a:gd name="T14" fmla="*/ 144 w 641"/>
                <a:gd name="T15" fmla="*/ 33 h 209"/>
                <a:gd name="T16" fmla="*/ 418 w 641"/>
                <a:gd name="T17" fmla="*/ 24 h 209"/>
                <a:gd name="T18" fmla="*/ 399 w 641"/>
                <a:gd name="T19" fmla="*/ 24 h 209"/>
                <a:gd name="T20" fmla="*/ 389 w 641"/>
                <a:gd name="T21" fmla="*/ 33 h 209"/>
                <a:gd name="T22" fmla="*/ 342 w 641"/>
                <a:gd name="T23" fmla="*/ 24 h 209"/>
                <a:gd name="T24" fmla="*/ 342 w 641"/>
                <a:gd name="T25" fmla="*/ 33 h 209"/>
                <a:gd name="T26" fmla="*/ 333 w 641"/>
                <a:gd name="T27" fmla="*/ 24 h 209"/>
                <a:gd name="T28" fmla="*/ 314 w 641"/>
                <a:gd name="T29" fmla="*/ 24 h 209"/>
                <a:gd name="T30" fmla="*/ 304 w 641"/>
                <a:gd name="T31" fmla="*/ 33 h 209"/>
                <a:gd name="T32" fmla="*/ 540 w 641"/>
                <a:gd name="T33" fmla="*/ 24 h 209"/>
                <a:gd name="T34" fmla="*/ 540 w 641"/>
                <a:gd name="T35" fmla="*/ 33 h 209"/>
                <a:gd name="T36" fmla="*/ 530 w 641"/>
                <a:gd name="T37" fmla="*/ 24 h 209"/>
                <a:gd name="T38" fmla="*/ 511 w 641"/>
                <a:gd name="T39" fmla="*/ 24 h 209"/>
                <a:gd name="T40" fmla="*/ 502 w 641"/>
                <a:gd name="T41" fmla="*/ 33 h 209"/>
                <a:gd name="T42" fmla="*/ 455 w 641"/>
                <a:gd name="T43" fmla="*/ 24 h 209"/>
                <a:gd name="T44" fmla="*/ 455 w 641"/>
                <a:gd name="T45" fmla="*/ 33 h 209"/>
                <a:gd name="T46" fmla="*/ 445 w 641"/>
                <a:gd name="T47" fmla="*/ 24 h 209"/>
                <a:gd name="T48" fmla="*/ 426 w 641"/>
                <a:gd name="T49" fmla="*/ 24 h 209"/>
                <a:gd name="T50" fmla="*/ 135 w 641"/>
                <a:gd name="T51" fmla="*/ 33 h 209"/>
                <a:gd name="T52" fmla="*/ 87 w 641"/>
                <a:gd name="T53" fmla="*/ 25 h 209"/>
                <a:gd name="T54" fmla="*/ 88 w 641"/>
                <a:gd name="T55" fmla="*/ 34 h 209"/>
                <a:gd name="T56" fmla="*/ 78 w 641"/>
                <a:gd name="T57" fmla="*/ 26 h 209"/>
                <a:gd name="T58" fmla="*/ 58 w 641"/>
                <a:gd name="T59" fmla="*/ 30 h 209"/>
                <a:gd name="T60" fmla="*/ 53 w 641"/>
                <a:gd name="T61" fmla="*/ 42 h 209"/>
                <a:gd name="T62" fmla="*/ 13 w 641"/>
                <a:gd name="T63" fmla="*/ 67 h 209"/>
                <a:gd name="T64" fmla="*/ 21 w 641"/>
                <a:gd name="T65" fmla="*/ 72 h 209"/>
                <a:gd name="T66" fmla="*/ 8 w 641"/>
                <a:gd name="T67" fmla="*/ 76 h 209"/>
                <a:gd name="T68" fmla="*/ 3 w 641"/>
                <a:gd name="T69" fmla="*/ 95 h 209"/>
                <a:gd name="T70" fmla="*/ 10 w 641"/>
                <a:gd name="T71" fmla="*/ 106 h 209"/>
                <a:gd name="T72" fmla="*/ 0 w 641"/>
                <a:gd name="T73" fmla="*/ 153 h 209"/>
                <a:gd name="T74" fmla="*/ 0 w 641"/>
                <a:gd name="T75" fmla="*/ 134 h 209"/>
                <a:gd name="T76" fmla="*/ 9 w 641"/>
                <a:gd name="T77" fmla="*/ 181 h 209"/>
                <a:gd name="T78" fmla="*/ 0 w 641"/>
                <a:gd name="T79" fmla="*/ 181 h 209"/>
                <a:gd name="T80" fmla="*/ 9 w 641"/>
                <a:gd name="T81" fmla="*/ 190 h 209"/>
                <a:gd name="T82" fmla="*/ 641 w 641"/>
                <a:gd name="T83" fmla="*/ 29 h 209"/>
                <a:gd name="T84" fmla="*/ 567 w 641"/>
                <a:gd name="T85" fmla="*/ 24 h 209"/>
                <a:gd name="T86" fmla="*/ 583 w 641"/>
                <a:gd name="T87" fmla="*/ 5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1" h="209">
                  <a:moveTo>
                    <a:pt x="258" y="24"/>
                  </a:moveTo>
                  <a:cubicBezTo>
                    <a:pt x="277" y="24"/>
                    <a:pt x="277" y="24"/>
                    <a:pt x="277" y="24"/>
                  </a:cubicBezTo>
                  <a:cubicBezTo>
                    <a:pt x="277" y="33"/>
                    <a:pt x="277" y="33"/>
                    <a:pt x="277" y="33"/>
                  </a:cubicBezTo>
                  <a:cubicBezTo>
                    <a:pt x="258" y="33"/>
                    <a:pt x="258" y="33"/>
                    <a:pt x="258" y="33"/>
                  </a:cubicBezTo>
                  <a:cubicBezTo>
                    <a:pt x="258" y="24"/>
                    <a:pt x="258" y="24"/>
                    <a:pt x="258" y="24"/>
                  </a:cubicBezTo>
                  <a:close/>
                  <a:moveTo>
                    <a:pt x="229" y="24"/>
                  </a:moveTo>
                  <a:cubicBezTo>
                    <a:pt x="248" y="24"/>
                    <a:pt x="248" y="24"/>
                    <a:pt x="248" y="2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29" y="33"/>
                    <a:pt x="229" y="33"/>
                    <a:pt x="229" y="33"/>
                  </a:cubicBezTo>
                  <a:cubicBezTo>
                    <a:pt x="229" y="24"/>
                    <a:pt x="229" y="24"/>
                    <a:pt x="229" y="24"/>
                  </a:cubicBezTo>
                  <a:close/>
                  <a:moveTo>
                    <a:pt x="201" y="24"/>
                  </a:moveTo>
                  <a:cubicBezTo>
                    <a:pt x="220" y="24"/>
                    <a:pt x="220" y="24"/>
                    <a:pt x="220" y="24"/>
                  </a:cubicBezTo>
                  <a:cubicBezTo>
                    <a:pt x="220" y="33"/>
                    <a:pt x="220" y="33"/>
                    <a:pt x="220" y="33"/>
                  </a:cubicBezTo>
                  <a:cubicBezTo>
                    <a:pt x="201" y="33"/>
                    <a:pt x="201" y="33"/>
                    <a:pt x="201" y="33"/>
                  </a:cubicBezTo>
                  <a:cubicBezTo>
                    <a:pt x="201" y="24"/>
                    <a:pt x="201" y="24"/>
                    <a:pt x="201" y="24"/>
                  </a:cubicBezTo>
                  <a:close/>
                  <a:moveTo>
                    <a:pt x="173" y="24"/>
                  </a:moveTo>
                  <a:cubicBezTo>
                    <a:pt x="192" y="24"/>
                    <a:pt x="192" y="24"/>
                    <a:pt x="192" y="24"/>
                  </a:cubicBezTo>
                  <a:cubicBezTo>
                    <a:pt x="192" y="33"/>
                    <a:pt x="192" y="33"/>
                    <a:pt x="192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24"/>
                    <a:pt x="173" y="24"/>
                    <a:pt x="173" y="24"/>
                  </a:cubicBezTo>
                  <a:close/>
                  <a:moveTo>
                    <a:pt x="144" y="24"/>
                  </a:moveTo>
                  <a:cubicBezTo>
                    <a:pt x="163" y="24"/>
                    <a:pt x="163" y="24"/>
                    <a:pt x="163" y="24"/>
                  </a:cubicBezTo>
                  <a:cubicBezTo>
                    <a:pt x="163" y="33"/>
                    <a:pt x="163" y="33"/>
                    <a:pt x="163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24"/>
                    <a:pt x="144" y="24"/>
                    <a:pt x="144" y="24"/>
                  </a:cubicBezTo>
                  <a:close/>
                  <a:moveTo>
                    <a:pt x="399" y="24"/>
                  </a:moveTo>
                  <a:cubicBezTo>
                    <a:pt x="418" y="24"/>
                    <a:pt x="418" y="24"/>
                    <a:pt x="418" y="24"/>
                  </a:cubicBezTo>
                  <a:cubicBezTo>
                    <a:pt x="418" y="33"/>
                    <a:pt x="418" y="33"/>
                    <a:pt x="418" y="33"/>
                  </a:cubicBezTo>
                  <a:cubicBezTo>
                    <a:pt x="399" y="33"/>
                    <a:pt x="399" y="33"/>
                    <a:pt x="399" y="33"/>
                  </a:cubicBezTo>
                  <a:cubicBezTo>
                    <a:pt x="399" y="24"/>
                    <a:pt x="399" y="24"/>
                    <a:pt x="399" y="24"/>
                  </a:cubicBezTo>
                  <a:close/>
                  <a:moveTo>
                    <a:pt x="370" y="24"/>
                  </a:moveTo>
                  <a:cubicBezTo>
                    <a:pt x="389" y="24"/>
                    <a:pt x="389" y="24"/>
                    <a:pt x="389" y="24"/>
                  </a:cubicBezTo>
                  <a:cubicBezTo>
                    <a:pt x="389" y="33"/>
                    <a:pt x="389" y="33"/>
                    <a:pt x="389" y="33"/>
                  </a:cubicBezTo>
                  <a:cubicBezTo>
                    <a:pt x="370" y="33"/>
                    <a:pt x="370" y="33"/>
                    <a:pt x="370" y="33"/>
                  </a:cubicBezTo>
                  <a:cubicBezTo>
                    <a:pt x="370" y="24"/>
                    <a:pt x="370" y="24"/>
                    <a:pt x="370" y="24"/>
                  </a:cubicBezTo>
                  <a:close/>
                  <a:moveTo>
                    <a:pt x="342" y="24"/>
                  </a:moveTo>
                  <a:cubicBezTo>
                    <a:pt x="361" y="24"/>
                    <a:pt x="361" y="24"/>
                    <a:pt x="361" y="24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24"/>
                    <a:pt x="342" y="24"/>
                    <a:pt x="342" y="24"/>
                  </a:cubicBezTo>
                  <a:close/>
                  <a:moveTo>
                    <a:pt x="314" y="24"/>
                  </a:moveTo>
                  <a:cubicBezTo>
                    <a:pt x="333" y="24"/>
                    <a:pt x="333" y="24"/>
                    <a:pt x="333" y="2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14" y="33"/>
                    <a:pt x="314" y="33"/>
                    <a:pt x="314" y="33"/>
                  </a:cubicBezTo>
                  <a:cubicBezTo>
                    <a:pt x="314" y="24"/>
                    <a:pt x="314" y="24"/>
                    <a:pt x="314" y="24"/>
                  </a:cubicBezTo>
                  <a:close/>
                  <a:moveTo>
                    <a:pt x="285" y="24"/>
                  </a:moveTo>
                  <a:cubicBezTo>
                    <a:pt x="304" y="24"/>
                    <a:pt x="304" y="24"/>
                    <a:pt x="304" y="24"/>
                  </a:cubicBezTo>
                  <a:cubicBezTo>
                    <a:pt x="304" y="33"/>
                    <a:pt x="304" y="33"/>
                    <a:pt x="304" y="33"/>
                  </a:cubicBezTo>
                  <a:cubicBezTo>
                    <a:pt x="285" y="33"/>
                    <a:pt x="285" y="33"/>
                    <a:pt x="285" y="33"/>
                  </a:cubicBezTo>
                  <a:cubicBezTo>
                    <a:pt x="285" y="24"/>
                    <a:pt x="285" y="24"/>
                    <a:pt x="285" y="24"/>
                  </a:cubicBezTo>
                  <a:close/>
                  <a:moveTo>
                    <a:pt x="540" y="24"/>
                  </a:moveTo>
                  <a:cubicBezTo>
                    <a:pt x="559" y="24"/>
                    <a:pt x="559" y="24"/>
                    <a:pt x="559" y="24"/>
                  </a:cubicBezTo>
                  <a:cubicBezTo>
                    <a:pt x="559" y="33"/>
                    <a:pt x="559" y="33"/>
                    <a:pt x="559" y="33"/>
                  </a:cubicBezTo>
                  <a:cubicBezTo>
                    <a:pt x="540" y="33"/>
                    <a:pt x="540" y="33"/>
                    <a:pt x="540" y="33"/>
                  </a:cubicBezTo>
                  <a:cubicBezTo>
                    <a:pt x="540" y="24"/>
                    <a:pt x="540" y="24"/>
                    <a:pt x="540" y="24"/>
                  </a:cubicBezTo>
                  <a:close/>
                  <a:moveTo>
                    <a:pt x="511" y="24"/>
                  </a:moveTo>
                  <a:cubicBezTo>
                    <a:pt x="530" y="24"/>
                    <a:pt x="530" y="24"/>
                    <a:pt x="530" y="24"/>
                  </a:cubicBezTo>
                  <a:cubicBezTo>
                    <a:pt x="530" y="33"/>
                    <a:pt x="530" y="33"/>
                    <a:pt x="530" y="3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1" y="24"/>
                    <a:pt x="511" y="24"/>
                    <a:pt x="511" y="24"/>
                  </a:cubicBezTo>
                  <a:close/>
                  <a:moveTo>
                    <a:pt x="483" y="24"/>
                  </a:moveTo>
                  <a:cubicBezTo>
                    <a:pt x="502" y="24"/>
                    <a:pt x="502" y="24"/>
                    <a:pt x="502" y="24"/>
                  </a:cubicBezTo>
                  <a:cubicBezTo>
                    <a:pt x="502" y="33"/>
                    <a:pt x="502" y="33"/>
                    <a:pt x="502" y="33"/>
                  </a:cubicBezTo>
                  <a:cubicBezTo>
                    <a:pt x="483" y="33"/>
                    <a:pt x="483" y="33"/>
                    <a:pt x="483" y="33"/>
                  </a:cubicBezTo>
                  <a:cubicBezTo>
                    <a:pt x="483" y="24"/>
                    <a:pt x="483" y="24"/>
                    <a:pt x="483" y="24"/>
                  </a:cubicBezTo>
                  <a:close/>
                  <a:moveTo>
                    <a:pt x="455" y="24"/>
                  </a:moveTo>
                  <a:cubicBezTo>
                    <a:pt x="474" y="24"/>
                    <a:pt x="474" y="24"/>
                    <a:pt x="474" y="24"/>
                  </a:cubicBezTo>
                  <a:cubicBezTo>
                    <a:pt x="474" y="33"/>
                    <a:pt x="474" y="33"/>
                    <a:pt x="474" y="33"/>
                  </a:cubicBezTo>
                  <a:cubicBezTo>
                    <a:pt x="455" y="33"/>
                    <a:pt x="455" y="33"/>
                    <a:pt x="455" y="33"/>
                  </a:cubicBezTo>
                  <a:cubicBezTo>
                    <a:pt x="455" y="24"/>
                    <a:pt x="455" y="24"/>
                    <a:pt x="455" y="24"/>
                  </a:cubicBezTo>
                  <a:close/>
                  <a:moveTo>
                    <a:pt x="426" y="24"/>
                  </a:moveTo>
                  <a:cubicBezTo>
                    <a:pt x="445" y="24"/>
                    <a:pt x="445" y="24"/>
                    <a:pt x="445" y="24"/>
                  </a:cubicBezTo>
                  <a:cubicBezTo>
                    <a:pt x="445" y="33"/>
                    <a:pt x="445" y="33"/>
                    <a:pt x="445" y="33"/>
                  </a:cubicBezTo>
                  <a:cubicBezTo>
                    <a:pt x="426" y="33"/>
                    <a:pt x="426" y="33"/>
                    <a:pt x="426" y="33"/>
                  </a:cubicBezTo>
                  <a:cubicBezTo>
                    <a:pt x="426" y="24"/>
                    <a:pt x="426" y="24"/>
                    <a:pt x="426" y="24"/>
                  </a:cubicBezTo>
                  <a:close/>
                  <a:moveTo>
                    <a:pt x="116" y="24"/>
                  </a:moveTo>
                  <a:cubicBezTo>
                    <a:pt x="135" y="24"/>
                    <a:pt x="135" y="24"/>
                    <a:pt x="135" y="24"/>
                  </a:cubicBezTo>
                  <a:cubicBezTo>
                    <a:pt x="135" y="33"/>
                    <a:pt x="135" y="33"/>
                    <a:pt x="135" y="33"/>
                  </a:cubicBezTo>
                  <a:cubicBezTo>
                    <a:pt x="116" y="33"/>
                    <a:pt x="116" y="33"/>
                    <a:pt x="116" y="33"/>
                  </a:cubicBezTo>
                  <a:cubicBezTo>
                    <a:pt x="116" y="24"/>
                    <a:pt x="116" y="24"/>
                    <a:pt x="116" y="24"/>
                  </a:cubicBezTo>
                  <a:close/>
                  <a:moveTo>
                    <a:pt x="87" y="25"/>
                  </a:moveTo>
                  <a:cubicBezTo>
                    <a:pt x="107" y="24"/>
                    <a:pt x="107" y="24"/>
                    <a:pt x="107" y="2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87" y="25"/>
                    <a:pt x="87" y="25"/>
                    <a:pt x="87" y="25"/>
                  </a:cubicBezTo>
                  <a:close/>
                  <a:moveTo>
                    <a:pt x="58" y="30"/>
                  </a:moveTo>
                  <a:cubicBezTo>
                    <a:pt x="78" y="26"/>
                    <a:pt x="78" y="26"/>
                    <a:pt x="78" y="26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58" y="30"/>
                    <a:pt x="58" y="30"/>
                    <a:pt x="58" y="30"/>
                  </a:cubicBezTo>
                  <a:close/>
                  <a:moveTo>
                    <a:pt x="32" y="44"/>
                  </a:moveTo>
                  <a:cubicBezTo>
                    <a:pt x="49" y="34"/>
                    <a:pt x="49" y="34"/>
                    <a:pt x="49" y="34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2" y="44"/>
                    <a:pt x="32" y="44"/>
                    <a:pt x="32" y="44"/>
                  </a:cubicBezTo>
                  <a:close/>
                  <a:moveTo>
                    <a:pt x="13" y="67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3" y="67"/>
                    <a:pt x="13" y="67"/>
                    <a:pt x="13" y="67"/>
                  </a:cubicBezTo>
                  <a:close/>
                  <a:moveTo>
                    <a:pt x="3" y="95"/>
                  </a:moveTo>
                  <a:cubicBezTo>
                    <a:pt x="8" y="76"/>
                    <a:pt x="8" y="76"/>
                    <a:pt x="8" y="76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5" y="85"/>
                    <a:pt x="13" y="91"/>
                    <a:pt x="12" y="97"/>
                  </a:cubicBezTo>
                  <a:cubicBezTo>
                    <a:pt x="3" y="95"/>
                    <a:pt x="3" y="95"/>
                    <a:pt x="3" y="95"/>
                  </a:cubicBezTo>
                  <a:close/>
                  <a:moveTo>
                    <a:pt x="0" y="124"/>
                  </a:moveTo>
                  <a:cubicBezTo>
                    <a:pt x="9" y="124"/>
                    <a:pt x="9" y="124"/>
                    <a:pt x="9" y="124"/>
                  </a:cubicBezTo>
                  <a:cubicBezTo>
                    <a:pt x="10" y="106"/>
                    <a:pt x="10" y="106"/>
                    <a:pt x="10" y="106"/>
                  </a:cubicBezTo>
                  <a:cubicBezTo>
                    <a:pt x="1" y="105"/>
                    <a:pt x="1" y="105"/>
                    <a:pt x="1" y="105"/>
                  </a:cubicBezTo>
                  <a:cubicBezTo>
                    <a:pt x="0" y="124"/>
                    <a:pt x="0" y="124"/>
                    <a:pt x="0" y="124"/>
                  </a:cubicBezTo>
                  <a:close/>
                  <a:moveTo>
                    <a:pt x="0" y="153"/>
                  </a:moveTo>
                  <a:cubicBezTo>
                    <a:pt x="9" y="153"/>
                    <a:pt x="9" y="153"/>
                    <a:pt x="9" y="153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53"/>
                    <a:pt x="0" y="153"/>
                    <a:pt x="0" y="153"/>
                  </a:cubicBezTo>
                  <a:close/>
                  <a:moveTo>
                    <a:pt x="0" y="181"/>
                  </a:moveTo>
                  <a:cubicBezTo>
                    <a:pt x="9" y="181"/>
                    <a:pt x="9" y="181"/>
                    <a:pt x="9" y="181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81"/>
                    <a:pt x="0" y="181"/>
                    <a:pt x="0" y="181"/>
                  </a:cubicBezTo>
                  <a:close/>
                  <a:moveTo>
                    <a:pt x="0" y="209"/>
                  </a:moveTo>
                  <a:cubicBezTo>
                    <a:pt x="9" y="209"/>
                    <a:pt x="9" y="209"/>
                    <a:pt x="9" y="209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209"/>
                    <a:pt x="0" y="209"/>
                    <a:pt x="0" y="209"/>
                  </a:cubicBezTo>
                  <a:close/>
                  <a:moveTo>
                    <a:pt x="641" y="29"/>
                  </a:moveTo>
                  <a:cubicBezTo>
                    <a:pt x="583" y="0"/>
                    <a:pt x="583" y="0"/>
                    <a:pt x="583" y="0"/>
                  </a:cubicBezTo>
                  <a:cubicBezTo>
                    <a:pt x="583" y="24"/>
                    <a:pt x="583" y="24"/>
                    <a:pt x="583" y="24"/>
                  </a:cubicBezTo>
                  <a:cubicBezTo>
                    <a:pt x="567" y="24"/>
                    <a:pt x="567" y="24"/>
                    <a:pt x="567" y="24"/>
                  </a:cubicBezTo>
                  <a:cubicBezTo>
                    <a:pt x="567" y="33"/>
                    <a:pt x="567" y="33"/>
                    <a:pt x="567" y="33"/>
                  </a:cubicBezTo>
                  <a:cubicBezTo>
                    <a:pt x="583" y="33"/>
                    <a:pt x="583" y="33"/>
                    <a:pt x="583" y="33"/>
                  </a:cubicBezTo>
                  <a:cubicBezTo>
                    <a:pt x="583" y="58"/>
                    <a:pt x="583" y="58"/>
                    <a:pt x="583" y="58"/>
                  </a:cubicBezTo>
                  <a:cubicBezTo>
                    <a:pt x="641" y="29"/>
                    <a:pt x="641" y="29"/>
                    <a:pt x="641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2" name="Freeform 44"/>
            <p:cNvSpPr>
              <a:spLocks noEditPoints="1"/>
            </p:cNvSpPr>
            <p:nvPr/>
          </p:nvSpPr>
          <p:spPr bwMode="auto">
            <a:xfrm>
              <a:off x="3242323" y="1902420"/>
              <a:ext cx="336461" cy="506320"/>
            </a:xfrm>
            <a:custGeom>
              <a:avLst/>
              <a:gdLst>
                <a:gd name="T0" fmla="*/ 88 w 252"/>
                <a:gd name="T1" fmla="*/ 25 h 380"/>
                <a:gd name="T2" fmla="*/ 107 w 252"/>
                <a:gd name="T3" fmla="*/ 34 h 380"/>
                <a:gd name="T4" fmla="*/ 0 w 252"/>
                <a:gd name="T5" fmla="*/ 29 h 380"/>
                <a:gd name="T6" fmla="*/ 58 w 252"/>
                <a:gd name="T7" fmla="*/ 25 h 380"/>
                <a:gd name="T8" fmla="*/ 74 w 252"/>
                <a:gd name="T9" fmla="*/ 34 h 380"/>
                <a:gd name="T10" fmla="*/ 58 w 252"/>
                <a:gd name="T11" fmla="*/ 58 h 380"/>
                <a:gd name="T12" fmla="*/ 252 w 252"/>
                <a:gd name="T13" fmla="*/ 380 h 380"/>
                <a:gd name="T14" fmla="*/ 242 w 252"/>
                <a:gd name="T15" fmla="*/ 361 h 380"/>
                <a:gd name="T16" fmla="*/ 252 w 252"/>
                <a:gd name="T17" fmla="*/ 380 h 380"/>
                <a:gd name="T18" fmla="*/ 242 w 252"/>
                <a:gd name="T19" fmla="*/ 351 h 380"/>
                <a:gd name="T20" fmla="*/ 252 w 252"/>
                <a:gd name="T21" fmla="*/ 333 h 380"/>
                <a:gd name="T22" fmla="*/ 252 w 252"/>
                <a:gd name="T23" fmla="*/ 323 h 380"/>
                <a:gd name="T24" fmla="*/ 242 w 252"/>
                <a:gd name="T25" fmla="*/ 304 h 380"/>
                <a:gd name="T26" fmla="*/ 252 w 252"/>
                <a:gd name="T27" fmla="*/ 323 h 380"/>
                <a:gd name="T28" fmla="*/ 242 w 252"/>
                <a:gd name="T29" fmla="*/ 295 h 380"/>
                <a:gd name="T30" fmla="*/ 252 w 252"/>
                <a:gd name="T31" fmla="*/ 276 h 380"/>
                <a:gd name="T32" fmla="*/ 252 w 252"/>
                <a:gd name="T33" fmla="*/ 266 h 380"/>
                <a:gd name="T34" fmla="*/ 242 w 252"/>
                <a:gd name="T35" fmla="*/ 248 h 380"/>
                <a:gd name="T36" fmla="*/ 252 w 252"/>
                <a:gd name="T37" fmla="*/ 266 h 380"/>
                <a:gd name="T38" fmla="*/ 242 w 252"/>
                <a:gd name="T39" fmla="*/ 238 h 380"/>
                <a:gd name="T40" fmla="*/ 252 w 252"/>
                <a:gd name="T41" fmla="*/ 219 h 380"/>
                <a:gd name="T42" fmla="*/ 252 w 252"/>
                <a:gd name="T43" fmla="*/ 210 h 380"/>
                <a:gd name="T44" fmla="*/ 242 w 252"/>
                <a:gd name="T45" fmla="*/ 191 h 380"/>
                <a:gd name="T46" fmla="*/ 252 w 252"/>
                <a:gd name="T47" fmla="*/ 210 h 380"/>
                <a:gd name="T48" fmla="*/ 242 w 252"/>
                <a:gd name="T49" fmla="*/ 181 h 380"/>
                <a:gd name="T50" fmla="*/ 252 w 252"/>
                <a:gd name="T51" fmla="*/ 163 h 380"/>
                <a:gd name="T52" fmla="*/ 252 w 252"/>
                <a:gd name="T53" fmla="*/ 153 h 380"/>
                <a:gd name="T54" fmla="*/ 242 w 252"/>
                <a:gd name="T55" fmla="*/ 134 h 380"/>
                <a:gd name="T56" fmla="*/ 252 w 252"/>
                <a:gd name="T57" fmla="*/ 153 h 380"/>
                <a:gd name="T58" fmla="*/ 242 w 252"/>
                <a:gd name="T59" fmla="*/ 125 h 380"/>
                <a:gd name="T60" fmla="*/ 250 w 252"/>
                <a:gd name="T61" fmla="*/ 105 h 380"/>
                <a:gd name="T62" fmla="*/ 249 w 252"/>
                <a:gd name="T63" fmla="*/ 96 h 380"/>
                <a:gd name="T64" fmla="*/ 234 w 252"/>
                <a:gd name="T65" fmla="*/ 80 h 380"/>
                <a:gd name="T66" fmla="*/ 249 w 252"/>
                <a:gd name="T67" fmla="*/ 96 h 380"/>
                <a:gd name="T68" fmla="*/ 227 w 252"/>
                <a:gd name="T69" fmla="*/ 52 h 380"/>
                <a:gd name="T70" fmla="*/ 231 w 252"/>
                <a:gd name="T71" fmla="*/ 72 h 380"/>
                <a:gd name="T72" fmla="*/ 219 w 252"/>
                <a:gd name="T73" fmla="*/ 45 h 380"/>
                <a:gd name="T74" fmla="*/ 198 w 252"/>
                <a:gd name="T75" fmla="*/ 43 h 380"/>
                <a:gd name="T76" fmla="*/ 219 w 252"/>
                <a:gd name="T77" fmla="*/ 45 h 380"/>
                <a:gd name="T78" fmla="*/ 174 w 252"/>
                <a:gd name="T79" fmla="*/ 26 h 380"/>
                <a:gd name="T80" fmla="*/ 190 w 252"/>
                <a:gd name="T81" fmla="*/ 40 h 380"/>
                <a:gd name="T82" fmla="*/ 164 w 252"/>
                <a:gd name="T83" fmla="*/ 25 h 380"/>
                <a:gd name="T84" fmla="*/ 145 w 252"/>
                <a:gd name="T85" fmla="*/ 34 h 380"/>
                <a:gd name="T86" fmla="*/ 164 w 252"/>
                <a:gd name="T87" fmla="*/ 25 h 380"/>
                <a:gd name="T88" fmla="*/ 117 w 252"/>
                <a:gd name="T89" fmla="*/ 25 h 380"/>
                <a:gd name="T90" fmla="*/ 136 w 252"/>
                <a:gd name="T91" fmla="*/ 34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2" h="380">
                  <a:moveTo>
                    <a:pt x="107" y="25"/>
                  </a:moveTo>
                  <a:cubicBezTo>
                    <a:pt x="88" y="25"/>
                    <a:pt x="88" y="25"/>
                    <a:pt x="88" y="25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25"/>
                    <a:pt x="107" y="25"/>
                    <a:pt x="107" y="25"/>
                  </a:cubicBezTo>
                  <a:close/>
                  <a:moveTo>
                    <a:pt x="0" y="29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0" y="29"/>
                    <a:pt x="0" y="29"/>
                    <a:pt x="0" y="29"/>
                  </a:cubicBezTo>
                  <a:close/>
                  <a:moveTo>
                    <a:pt x="252" y="380"/>
                  </a:moveTo>
                  <a:cubicBezTo>
                    <a:pt x="242" y="380"/>
                    <a:pt x="242" y="380"/>
                    <a:pt x="242" y="380"/>
                  </a:cubicBezTo>
                  <a:cubicBezTo>
                    <a:pt x="242" y="361"/>
                    <a:pt x="242" y="361"/>
                    <a:pt x="242" y="361"/>
                  </a:cubicBezTo>
                  <a:cubicBezTo>
                    <a:pt x="252" y="361"/>
                    <a:pt x="252" y="361"/>
                    <a:pt x="252" y="361"/>
                  </a:cubicBezTo>
                  <a:cubicBezTo>
                    <a:pt x="252" y="380"/>
                    <a:pt x="252" y="380"/>
                    <a:pt x="252" y="380"/>
                  </a:cubicBezTo>
                  <a:close/>
                  <a:moveTo>
                    <a:pt x="252" y="351"/>
                  </a:moveTo>
                  <a:cubicBezTo>
                    <a:pt x="242" y="351"/>
                    <a:pt x="242" y="351"/>
                    <a:pt x="242" y="351"/>
                  </a:cubicBezTo>
                  <a:cubicBezTo>
                    <a:pt x="242" y="333"/>
                    <a:pt x="242" y="333"/>
                    <a:pt x="242" y="333"/>
                  </a:cubicBezTo>
                  <a:cubicBezTo>
                    <a:pt x="252" y="333"/>
                    <a:pt x="252" y="333"/>
                    <a:pt x="252" y="333"/>
                  </a:cubicBezTo>
                  <a:cubicBezTo>
                    <a:pt x="252" y="351"/>
                    <a:pt x="252" y="351"/>
                    <a:pt x="252" y="351"/>
                  </a:cubicBezTo>
                  <a:close/>
                  <a:moveTo>
                    <a:pt x="252" y="323"/>
                  </a:moveTo>
                  <a:cubicBezTo>
                    <a:pt x="242" y="323"/>
                    <a:pt x="242" y="323"/>
                    <a:pt x="242" y="323"/>
                  </a:cubicBezTo>
                  <a:cubicBezTo>
                    <a:pt x="242" y="304"/>
                    <a:pt x="242" y="304"/>
                    <a:pt x="242" y="304"/>
                  </a:cubicBezTo>
                  <a:cubicBezTo>
                    <a:pt x="252" y="304"/>
                    <a:pt x="252" y="304"/>
                    <a:pt x="252" y="304"/>
                  </a:cubicBezTo>
                  <a:cubicBezTo>
                    <a:pt x="252" y="323"/>
                    <a:pt x="252" y="323"/>
                    <a:pt x="252" y="323"/>
                  </a:cubicBezTo>
                  <a:close/>
                  <a:moveTo>
                    <a:pt x="252" y="295"/>
                  </a:moveTo>
                  <a:cubicBezTo>
                    <a:pt x="242" y="295"/>
                    <a:pt x="242" y="295"/>
                    <a:pt x="242" y="295"/>
                  </a:cubicBezTo>
                  <a:cubicBezTo>
                    <a:pt x="242" y="276"/>
                    <a:pt x="242" y="276"/>
                    <a:pt x="242" y="276"/>
                  </a:cubicBezTo>
                  <a:cubicBezTo>
                    <a:pt x="252" y="276"/>
                    <a:pt x="252" y="276"/>
                    <a:pt x="252" y="276"/>
                  </a:cubicBezTo>
                  <a:cubicBezTo>
                    <a:pt x="252" y="295"/>
                    <a:pt x="252" y="295"/>
                    <a:pt x="252" y="295"/>
                  </a:cubicBezTo>
                  <a:close/>
                  <a:moveTo>
                    <a:pt x="252" y="266"/>
                  </a:moveTo>
                  <a:cubicBezTo>
                    <a:pt x="242" y="266"/>
                    <a:pt x="242" y="266"/>
                    <a:pt x="242" y="266"/>
                  </a:cubicBezTo>
                  <a:cubicBezTo>
                    <a:pt x="242" y="248"/>
                    <a:pt x="242" y="248"/>
                    <a:pt x="242" y="248"/>
                  </a:cubicBezTo>
                  <a:cubicBezTo>
                    <a:pt x="252" y="248"/>
                    <a:pt x="252" y="248"/>
                    <a:pt x="252" y="248"/>
                  </a:cubicBezTo>
                  <a:cubicBezTo>
                    <a:pt x="252" y="266"/>
                    <a:pt x="252" y="266"/>
                    <a:pt x="252" y="266"/>
                  </a:cubicBezTo>
                  <a:close/>
                  <a:moveTo>
                    <a:pt x="252" y="238"/>
                  </a:moveTo>
                  <a:cubicBezTo>
                    <a:pt x="242" y="238"/>
                    <a:pt x="242" y="238"/>
                    <a:pt x="242" y="238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52" y="219"/>
                    <a:pt x="252" y="219"/>
                    <a:pt x="252" y="219"/>
                  </a:cubicBezTo>
                  <a:cubicBezTo>
                    <a:pt x="252" y="238"/>
                    <a:pt x="252" y="238"/>
                    <a:pt x="252" y="238"/>
                  </a:cubicBezTo>
                  <a:close/>
                  <a:moveTo>
                    <a:pt x="252" y="210"/>
                  </a:moveTo>
                  <a:cubicBezTo>
                    <a:pt x="242" y="210"/>
                    <a:pt x="242" y="210"/>
                    <a:pt x="242" y="210"/>
                  </a:cubicBezTo>
                  <a:cubicBezTo>
                    <a:pt x="242" y="191"/>
                    <a:pt x="242" y="191"/>
                    <a:pt x="242" y="191"/>
                  </a:cubicBezTo>
                  <a:cubicBezTo>
                    <a:pt x="252" y="191"/>
                    <a:pt x="252" y="191"/>
                    <a:pt x="252" y="191"/>
                  </a:cubicBezTo>
                  <a:cubicBezTo>
                    <a:pt x="252" y="210"/>
                    <a:pt x="252" y="210"/>
                    <a:pt x="252" y="210"/>
                  </a:cubicBezTo>
                  <a:close/>
                  <a:moveTo>
                    <a:pt x="252" y="181"/>
                  </a:moveTo>
                  <a:cubicBezTo>
                    <a:pt x="242" y="181"/>
                    <a:pt x="242" y="181"/>
                    <a:pt x="242" y="181"/>
                  </a:cubicBezTo>
                  <a:cubicBezTo>
                    <a:pt x="242" y="163"/>
                    <a:pt x="242" y="163"/>
                    <a:pt x="242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81"/>
                    <a:pt x="252" y="181"/>
                    <a:pt x="252" y="181"/>
                  </a:cubicBezTo>
                  <a:close/>
                  <a:moveTo>
                    <a:pt x="252" y="153"/>
                  </a:moveTo>
                  <a:cubicBezTo>
                    <a:pt x="242" y="153"/>
                    <a:pt x="242" y="153"/>
                    <a:pt x="242" y="153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52" y="134"/>
                    <a:pt x="252" y="134"/>
                    <a:pt x="252" y="134"/>
                  </a:cubicBezTo>
                  <a:cubicBezTo>
                    <a:pt x="252" y="153"/>
                    <a:pt x="252" y="153"/>
                    <a:pt x="252" y="153"/>
                  </a:cubicBezTo>
                  <a:close/>
                  <a:moveTo>
                    <a:pt x="252" y="125"/>
                  </a:moveTo>
                  <a:cubicBezTo>
                    <a:pt x="242" y="125"/>
                    <a:pt x="242" y="125"/>
                    <a:pt x="242" y="125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50" y="105"/>
                    <a:pt x="250" y="105"/>
                    <a:pt x="250" y="105"/>
                  </a:cubicBezTo>
                  <a:cubicBezTo>
                    <a:pt x="252" y="125"/>
                    <a:pt x="252" y="125"/>
                    <a:pt x="252" y="125"/>
                  </a:cubicBezTo>
                  <a:close/>
                  <a:moveTo>
                    <a:pt x="249" y="96"/>
                  </a:moveTo>
                  <a:cubicBezTo>
                    <a:pt x="243" y="77"/>
                    <a:pt x="243" y="77"/>
                    <a:pt x="243" y="77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7" y="86"/>
                    <a:pt x="238" y="92"/>
                    <a:pt x="240" y="98"/>
                  </a:cubicBezTo>
                  <a:cubicBezTo>
                    <a:pt x="249" y="96"/>
                    <a:pt x="249" y="96"/>
                    <a:pt x="249" y="96"/>
                  </a:cubicBezTo>
                  <a:close/>
                  <a:moveTo>
                    <a:pt x="239" y="68"/>
                  </a:moveTo>
                  <a:cubicBezTo>
                    <a:pt x="227" y="52"/>
                    <a:pt x="227" y="52"/>
                    <a:pt x="227" y="52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9" y="68"/>
                    <a:pt x="239" y="68"/>
                    <a:pt x="239" y="68"/>
                  </a:cubicBezTo>
                  <a:close/>
                  <a:moveTo>
                    <a:pt x="219" y="45"/>
                  </a:moveTo>
                  <a:cubicBezTo>
                    <a:pt x="202" y="34"/>
                    <a:pt x="202" y="34"/>
                    <a:pt x="202" y="34"/>
                  </a:cubicBezTo>
                  <a:cubicBezTo>
                    <a:pt x="198" y="43"/>
                    <a:pt x="198" y="43"/>
                    <a:pt x="198" y="43"/>
                  </a:cubicBezTo>
                  <a:cubicBezTo>
                    <a:pt x="214" y="52"/>
                    <a:pt x="214" y="52"/>
                    <a:pt x="214" y="52"/>
                  </a:cubicBezTo>
                  <a:cubicBezTo>
                    <a:pt x="219" y="45"/>
                    <a:pt x="219" y="45"/>
                    <a:pt x="219" y="45"/>
                  </a:cubicBezTo>
                  <a:close/>
                  <a:moveTo>
                    <a:pt x="193" y="31"/>
                  </a:moveTo>
                  <a:cubicBezTo>
                    <a:pt x="174" y="26"/>
                    <a:pt x="174" y="26"/>
                    <a:pt x="174" y="26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3" y="31"/>
                    <a:pt x="193" y="31"/>
                    <a:pt x="193" y="31"/>
                  </a:cubicBezTo>
                  <a:close/>
                  <a:moveTo>
                    <a:pt x="164" y="25"/>
                  </a:moveTo>
                  <a:cubicBezTo>
                    <a:pt x="145" y="25"/>
                    <a:pt x="145" y="25"/>
                    <a:pt x="145" y="25"/>
                  </a:cubicBezTo>
                  <a:cubicBezTo>
                    <a:pt x="145" y="34"/>
                    <a:pt x="145" y="34"/>
                    <a:pt x="145" y="34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25"/>
                    <a:pt x="164" y="25"/>
                    <a:pt x="164" y="25"/>
                  </a:cubicBezTo>
                  <a:close/>
                  <a:moveTo>
                    <a:pt x="136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36" y="34"/>
                    <a:pt x="136" y="34"/>
                    <a:pt x="136" y="34"/>
                  </a:cubicBezTo>
                  <a:cubicBezTo>
                    <a:pt x="136" y="25"/>
                    <a:pt x="136" y="25"/>
                    <a:pt x="13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3" name="Freeform 45"/>
            <p:cNvSpPr>
              <a:spLocks noEditPoints="1"/>
            </p:cNvSpPr>
            <p:nvPr/>
          </p:nvSpPr>
          <p:spPr bwMode="auto">
            <a:xfrm>
              <a:off x="3710513" y="3335670"/>
              <a:ext cx="512627" cy="74598"/>
            </a:xfrm>
            <a:custGeom>
              <a:avLst/>
              <a:gdLst>
                <a:gd name="T0" fmla="*/ 98 w 458"/>
                <a:gd name="T1" fmla="*/ 28 h 67"/>
                <a:gd name="T2" fmla="*/ 121 w 458"/>
                <a:gd name="T3" fmla="*/ 39 h 67"/>
                <a:gd name="T4" fmla="*/ 121 w 458"/>
                <a:gd name="T5" fmla="*/ 28 h 67"/>
                <a:gd name="T6" fmla="*/ 69 w 458"/>
                <a:gd name="T7" fmla="*/ 0 h 67"/>
                <a:gd name="T8" fmla="*/ 88 w 458"/>
                <a:gd name="T9" fmla="*/ 28 h 67"/>
                <a:gd name="T10" fmla="*/ 69 w 458"/>
                <a:gd name="T11" fmla="*/ 39 h 67"/>
                <a:gd name="T12" fmla="*/ 0 w 458"/>
                <a:gd name="T13" fmla="*/ 33 h 67"/>
                <a:gd name="T14" fmla="*/ 458 w 458"/>
                <a:gd name="T15" fmla="*/ 28 h 67"/>
                <a:gd name="T16" fmla="*/ 435 w 458"/>
                <a:gd name="T17" fmla="*/ 39 h 67"/>
                <a:gd name="T18" fmla="*/ 458 w 458"/>
                <a:gd name="T19" fmla="*/ 28 h 67"/>
                <a:gd name="T20" fmla="*/ 424 w 458"/>
                <a:gd name="T21" fmla="*/ 28 h 67"/>
                <a:gd name="T22" fmla="*/ 402 w 458"/>
                <a:gd name="T23" fmla="*/ 39 h 67"/>
                <a:gd name="T24" fmla="*/ 424 w 458"/>
                <a:gd name="T25" fmla="*/ 28 h 67"/>
                <a:gd name="T26" fmla="*/ 391 w 458"/>
                <a:gd name="T27" fmla="*/ 28 h 67"/>
                <a:gd name="T28" fmla="*/ 368 w 458"/>
                <a:gd name="T29" fmla="*/ 39 h 67"/>
                <a:gd name="T30" fmla="*/ 391 w 458"/>
                <a:gd name="T31" fmla="*/ 28 h 67"/>
                <a:gd name="T32" fmla="*/ 356 w 458"/>
                <a:gd name="T33" fmla="*/ 28 h 67"/>
                <a:gd name="T34" fmla="*/ 334 w 458"/>
                <a:gd name="T35" fmla="*/ 39 h 67"/>
                <a:gd name="T36" fmla="*/ 356 w 458"/>
                <a:gd name="T37" fmla="*/ 28 h 67"/>
                <a:gd name="T38" fmla="*/ 323 w 458"/>
                <a:gd name="T39" fmla="*/ 28 h 67"/>
                <a:gd name="T40" fmla="*/ 301 w 458"/>
                <a:gd name="T41" fmla="*/ 39 h 67"/>
                <a:gd name="T42" fmla="*/ 323 w 458"/>
                <a:gd name="T43" fmla="*/ 28 h 67"/>
                <a:gd name="T44" fmla="*/ 290 w 458"/>
                <a:gd name="T45" fmla="*/ 28 h 67"/>
                <a:gd name="T46" fmla="*/ 267 w 458"/>
                <a:gd name="T47" fmla="*/ 39 h 67"/>
                <a:gd name="T48" fmla="*/ 290 w 458"/>
                <a:gd name="T49" fmla="*/ 28 h 67"/>
                <a:gd name="T50" fmla="*/ 255 w 458"/>
                <a:gd name="T51" fmla="*/ 28 h 67"/>
                <a:gd name="T52" fmla="*/ 233 w 458"/>
                <a:gd name="T53" fmla="*/ 39 h 67"/>
                <a:gd name="T54" fmla="*/ 255 w 458"/>
                <a:gd name="T55" fmla="*/ 28 h 67"/>
                <a:gd name="T56" fmla="*/ 222 w 458"/>
                <a:gd name="T57" fmla="*/ 28 h 67"/>
                <a:gd name="T58" fmla="*/ 199 w 458"/>
                <a:gd name="T59" fmla="*/ 39 h 67"/>
                <a:gd name="T60" fmla="*/ 222 w 458"/>
                <a:gd name="T61" fmla="*/ 28 h 67"/>
                <a:gd name="T62" fmla="*/ 189 w 458"/>
                <a:gd name="T63" fmla="*/ 28 h 67"/>
                <a:gd name="T64" fmla="*/ 166 w 458"/>
                <a:gd name="T65" fmla="*/ 39 h 67"/>
                <a:gd name="T66" fmla="*/ 189 w 458"/>
                <a:gd name="T67" fmla="*/ 28 h 67"/>
                <a:gd name="T68" fmla="*/ 154 w 458"/>
                <a:gd name="T69" fmla="*/ 28 h 67"/>
                <a:gd name="T70" fmla="*/ 132 w 458"/>
                <a:gd name="T71" fmla="*/ 39 h 67"/>
                <a:gd name="T72" fmla="*/ 154 w 458"/>
                <a:gd name="T73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8" h="67">
                  <a:moveTo>
                    <a:pt x="121" y="28"/>
                  </a:moveTo>
                  <a:lnTo>
                    <a:pt x="98" y="28"/>
                  </a:lnTo>
                  <a:lnTo>
                    <a:pt x="98" y="39"/>
                  </a:lnTo>
                  <a:lnTo>
                    <a:pt x="121" y="39"/>
                  </a:lnTo>
                  <a:lnTo>
                    <a:pt x="121" y="28"/>
                  </a:lnTo>
                  <a:lnTo>
                    <a:pt x="121" y="28"/>
                  </a:lnTo>
                  <a:close/>
                  <a:moveTo>
                    <a:pt x="0" y="33"/>
                  </a:moveTo>
                  <a:lnTo>
                    <a:pt x="69" y="0"/>
                  </a:lnTo>
                  <a:lnTo>
                    <a:pt x="69" y="28"/>
                  </a:lnTo>
                  <a:lnTo>
                    <a:pt x="88" y="28"/>
                  </a:lnTo>
                  <a:lnTo>
                    <a:pt x="88" y="39"/>
                  </a:lnTo>
                  <a:lnTo>
                    <a:pt x="69" y="39"/>
                  </a:lnTo>
                  <a:lnTo>
                    <a:pt x="69" y="67"/>
                  </a:lnTo>
                  <a:lnTo>
                    <a:pt x="0" y="33"/>
                  </a:lnTo>
                  <a:lnTo>
                    <a:pt x="0" y="33"/>
                  </a:lnTo>
                  <a:close/>
                  <a:moveTo>
                    <a:pt x="458" y="28"/>
                  </a:moveTo>
                  <a:lnTo>
                    <a:pt x="435" y="28"/>
                  </a:lnTo>
                  <a:lnTo>
                    <a:pt x="435" y="39"/>
                  </a:lnTo>
                  <a:lnTo>
                    <a:pt x="458" y="39"/>
                  </a:lnTo>
                  <a:lnTo>
                    <a:pt x="458" y="28"/>
                  </a:lnTo>
                  <a:lnTo>
                    <a:pt x="458" y="28"/>
                  </a:lnTo>
                  <a:close/>
                  <a:moveTo>
                    <a:pt x="424" y="28"/>
                  </a:moveTo>
                  <a:lnTo>
                    <a:pt x="402" y="28"/>
                  </a:lnTo>
                  <a:lnTo>
                    <a:pt x="402" y="39"/>
                  </a:lnTo>
                  <a:lnTo>
                    <a:pt x="424" y="39"/>
                  </a:lnTo>
                  <a:lnTo>
                    <a:pt x="424" y="28"/>
                  </a:lnTo>
                  <a:lnTo>
                    <a:pt x="424" y="28"/>
                  </a:lnTo>
                  <a:close/>
                  <a:moveTo>
                    <a:pt x="391" y="28"/>
                  </a:moveTo>
                  <a:lnTo>
                    <a:pt x="368" y="28"/>
                  </a:lnTo>
                  <a:lnTo>
                    <a:pt x="368" y="39"/>
                  </a:lnTo>
                  <a:lnTo>
                    <a:pt x="391" y="39"/>
                  </a:lnTo>
                  <a:lnTo>
                    <a:pt x="391" y="28"/>
                  </a:lnTo>
                  <a:lnTo>
                    <a:pt x="391" y="28"/>
                  </a:lnTo>
                  <a:close/>
                  <a:moveTo>
                    <a:pt x="356" y="28"/>
                  </a:moveTo>
                  <a:lnTo>
                    <a:pt x="334" y="28"/>
                  </a:lnTo>
                  <a:lnTo>
                    <a:pt x="334" y="39"/>
                  </a:lnTo>
                  <a:lnTo>
                    <a:pt x="356" y="39"/>
                  </a:lnTo>
                  <a:lnTo>
                    <a:pt x="356" y="28"/>
                  </a:lnTo>
                  <a:lnTo>
                    <a:pt x="356" y="28"/>
                  </a:lnTo>
                  <a:close/>
                  <a:moveTo>
                    <a:pt x="323" y="28"/>
                  </a:moveTo>
                  <a:lnTo>
                    <a:pt x="301" y="28"/>
                  </a:lnTo>
                  <a:lnTo>
                    <a:pt x="301" y="39"/>
                  </a:lnTo>
                  <a:lnTo>
                    <a:pt x="323" y="39"/>
                  </a:lnTo>
                  <a:lnTo>
                    <a:pt x="323" y="28"/>
                  </a:lnTo>
                  <a:lnTo>
                    <a:pt x="323" y="28"/>
                  </a:lnTo>
                  <a:close/>
                  <a:moveTo>
                    <a:pt x="290" y="28"/>
                  </a:moveTo>
                  <a:lnTo>
                    <a:pt x="267" y="28"/>
                  </a:lnTo>
                  <a:lnTo>
                    <a:pt x="267" y="39"/>
                  </a:lnTo>
                  <a:lnTo>
                    <a:pt x="290" y="39"/>
                  </a:lnTo>
                  <a:lnTo>
                    <a:pt x="290" y="28"/>
                  </a:lnTo>
                  <a:lnTo>
                    <a:pt x="290" y="28"/>
                  </a:lnTo>
                  <a:close/>
                  <a:moveTo>
                    <a:pt x="255" y="28"/>
                  </a:moveTo>
                  <a:lnTo>
                    <a:pt x="233" y="28"/>
                  </a:lnTo>
                  <a:lnTo>
                    <a:pt x="233" y="39"/>
                  </a:lnTo>
                  <a:lnTo>
                    <a:pt x="255" y="39"/>
                  </a:lnTo>
                  <a:lnTo>
                    <a:pt x="255" y="28"/>
                  </a:lnTo>
                  <a:lnTo>
                    <a:pt x="255" y="28"/>
                  </a:lnTo>
                  <a:close/>
                  <a:moveTo>
                    <a:pt x="222" y="28"/>
                  </a:moveTo>
                  <a:lnTo>
                    <a:pt x="199" y="28"/>
                  </a:lnTo>
                  <a:lnTo>
                    <a:pt x="199" y="39"/>
                  </a:lnTo>
                  <a:lnTo>
                    <a:pt x="222" y="39"/>
                  </a:lnTo>
                  <a:lnTo>
                    <a:pt x="222" y="28"/>
                  </a:lnTo>
                  <a:lnTo>
                    <a:pt x="222" y="28"/>
                  </a:lnTo>
                  <a:close/>
                  <a:moveTo>
                    <a:pt x="189" y="28"/>
                  </a:moveTo>
                  <a:lnTo>
                    <a:pt x="166" y="28"/>
                  </a:lnTo>
                  <a:lnTo>
                    <a:pt x="166" y="39"/>
                  </a:lnTo>
                  <a:lnTo>
                    <a:pt x="189" y="39"/>
                  </a:lnTo>
                  <a:lnTo>
                    <a:pt x="189" y="28"/>
                  </a:lnTo>
                  <a:lnTo>
                    <a:pt x="189" y="28"/>
                  </a:lnTo>
                  <a:close/>
                  <a:moveTo>
                    <a:pt x="154" y="28"/>
                  </a:moveTo>
                  <a:lnTo>
                    <a:pt x="132" y="28"/>
                  </a:lnTo>
                  <a:lnTo>
                    <a:pt x="132" y="39"/>
                  </a:lnTo>
                  <a:lnTo>
                    <a:pt x="154" y="39"/>
                  </a:lnTo>
                  <a:lnTo>
                    <a:pt x="154" y="28"/>
                  </a:lnTo>
                  <a:lnTo>
                    <a:pt x="154" y="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4" name="Freeform 46"/>
            <p:cNvSpPr>
              <a:spLocks noEditPoints="1"/>
            </p:cNvSpPr>
            <p:nvPr/>
          </p:nvSpPr>
          <p:spPr bwMode="auto">
            <a:xfrm>
              <a:off x="4208856" y="2150024"/>
              <a:ext cx="438035" cy="76186"/>
            </a:xfrm>
            <a:custGeom>
              <a:avLst/>
              <a:gdLst>
                <a:gd name="T0" fmla="*/ 121 w 391"/>
                <a:gd name="T1" fmla="*/ 28 h 69"/>
                <a:gd name="T2" fmla="*/ 98 w 391"/>
                <a:gd name="T3" fmla="*/ 28 h 69"/>
                <a:gd name="T4" fmla="*/ 98 w 391"/>
                <a:gd name="T5" fmla="*/ 40 h 69"/>
                <a:gd name="T6" fmla="*/ 121 w 391"/>
                <a:gd name="T7" fmla="*/ 40 h 69"/>
                <a:gd name="T8" fmla="*/ 121 w 391"/>
                <a:gd name="T9" fmla="*/ 28 h 69"/>
                <a:gd name="T10" fmla="*/ 121 w 391"/>
                <a:gd name="T11" fmla="*/ 28 h 69"/>
                <a:gd name="T12" fmla="*/ 0 w 391"/>
                <a:gd name="T13" fmla="*/ 34 h 69"/>
                <a:gd name="T14" fmla="*/ 69 w 391"/>
                <a:gd name="T15" fmla="*/ 0 h 69"/>
                <a:gd name="T16" fmla="*/ 69 w 391"/>
                <a:gd name="T17" fmla="*/ 28 h 69"/>
                <a:gd name="T18" fmla="*/ 88 w 391"/>
                <a:gd name="T19" fmla="*/ 28 h 69"/>
                <a:gd name="T20" fmla="*/ 88 w 391"/>
                <a:gd name="T21" fmla="*/ 40 h 69"/>
                <a:gd name="T22" fmla="*/ 69 w 391"/>
                <a:gd name="T23" fmla="*/ 40 h 69"/>
                <a:gd name="T24" fmla="*/ 69 w 391"/>
                <a:gd name="T25" fmla="*/ 69 h 69"/>
                <a:gd name="T26" fmla="*/ 0 w 391"/>
                <a:gd name="T27" fmla="*/ 34 h 69"/>
                <a:gd name="T28" fmla="*/ 0 w 391"/>
                <a:gd name="T29" fmla="*/ 34 h 69"/>
                <a:gd name="T30" fmla="*/ 391 w 391"/>
                <a:gd name="T31" fmla="*/ 28 h 69"/>
                <a:gd name="T32" fmla="*/ 368 w 391"/>
                <a:gd name="T33" fmla="*/ 28 h 69"/>
                <a:gd name="T34" fmla="*/ 368 w 391"/>
                <a:gd name="T35" fmla="*/ 40 h 69"/>
                <a:gd name="T36" fmla="*/ 391 w 391"/>
                <a:gd name="T37" fmla="*/ 40 h 69"/>
                <a:gd name="T38" fmla="*/ 391 w 391"/>
                <a:gd name="T39" fmla="*/ 28 h 69"/>
                <a:gd name="T40" fmla="*/ 391 w 391"/>
                <a:gd name="T41" fmla="*/ 28 h 69"/>
                <a:gd name="T42" fmla="*/ 357 w 391"/>
                <a:gd name="T43" fmla="*/ 28 h 69"/>
                <a:gd name="T44" fmla="*/ 335 w 391"/>
                <a:gd name="T45" fmla="*/ 28 h 69"/>
                <a:gd name="T46" fmla="*/ 335 w 391"/>
                <a:gd name="T47" fmla="*/ 40 h 69"/>
                <a:gd name="T48" fmla="*/ 357 w 391"/>
                <a:gd name="T49" fmla="*/ 40 h 69"/>
                <a:gd name="T50" fmla="*/ 357 w 391"/>
                <a:gd name="T51" fmla="*/ 28 h 69"/>
                <a:gd name="T52" fmla="*/ 357 w 391"/>
                <a:gd name="T53" fmla="*/ 28 h 69"/>
                <a:gd name="T54" fmla="*/ 323 w 391"/>
                <a:gd name="T55" fmla="*/ 28 h 69"/>
                <a:gd name="T56" fmla="*/ 301 w 391"/>
                <a:gd name="T57" fmla="*/ 28 h 69"/>
                <a:gd name="T58" fmla="*/ 301 w 391"/>
                <a:gd name="T59" fmla="*/ 40 h 69"/>
                <a:gd name="T60" fmla="*/ 323 w 391"/>
                <a:gd name="T61" fmla="*/ 40 h 69"/>
                <a:gd name="T62" fmla="*/ 323 w 391"/>
                <a:gd name="T63" fmla="*/ 28 h 69"/>
                <a:gd name="T64" fmla="*/ 323 w 391"/>
                <a:gd name="T65" fmla="*/ 28 h 69"/>
                <a:gd name="T66" fmla="*/ 290 w 391"/>
                <a:gd name="T67" fmla="*/ 28 h 69"/>
                <a:gd name="T68" fmla="*/ 267 w 391"/>
                <a:gd name="T69" fmla="*/ 28 h 69"/>
                <a:gd name="T70" fmla="*/ 267 w 391"/>
                <a:gd name="T71" fmla="*/ 40 h 69"/>
                <a:gd name="T72" fmla="*/ 290 w 391"/>
                <a:gd name="T73" fmla="*/ 40 h 69"/>
                <a:gd name="T74" fmla="*/ 290 w 391"/>
                <a:gd name="T75" fmla="*/ 28 h 69"/>
                <a:gd name="T76" fmla="*/ 290 w 391"/>
                <a:gd name="T77" fmla="*/ 28 h 69"/>
                <a:gd name="T78" fmla="*/ 255 w 391"/>
                <a:gd name="T79" fmla="*/ 28 h 69"/>
                <a:gd name="T80" fmla="*/ 234 w 391"/>
                <a:gd name="T81" fmla="*/ 28 h 69"/>
                <a:gd name="T82" fmla="*/ 234 w 391"/>
                <a:gd name="T83" fmla="*/ 40 h 69"/>
                <a:gd name="T84" fmla="*/ 255 w 391"/>
                <a:gd name="T85" fmla="*/ 40 h 69"/>
                <a:gd name="T86" fmla="*/ 255 w 391"/>
                <a:gd name="T87" fmla="*/ 28 h 69"/>
                <a:gd name="T88" fmla="*/ 255 w 391"/>
                <a:gd name="T89" fmla="*/ 28 h 69"/>
                <a:gd name="T90" fmla="*/ 222 w 391"/>
                <a:gd name="T91" fmla="*/ 28 h 69"/>
                <a:gd name="T92" fmla="*/ 200 w 391"/>
                <a:gd name="T93" fmla="*/ 28 h 69"/>
                <a:gd name="T94" fmla="*/ 200 w 391"/>
                <a:gd name="T95" fmla="*/ 40 h 69"/>
                <a:gd name="T96" fmla="*/ 222 w 391"/>
                <a:gd name="T97" fmla="*/ 40 h 69"/>
                <a:gd name="T98" fmla="*/ 222 w 391"/>
                <a:gd name="T99" fmla="*/ 28 h 69"/>
                <a:gd name="T100" fmla="*/ 222 w 391"/>
                <a:gd name="T101" fmla="*/ 28 h 69"/>
                <a:gd name="T102" fmla="*/ 189 w 391"/>
                <a:gd name="T103" fmla="*/ 28 h 69"/>
                <a:gd name="T104" fmla="*/ 166 w 391"/>
                <a:gd name="T105" fmla="*/ 28 h 69"/>
                <a:gd name="T106" fmla="*/ 166 w 391"/>
                <a:gd name="T107" fmla="*/ 40 h 69"/>
                <a:gd name="T108" fmla="*/ 189 w 391"/>
                <a:gd name="T109" fmla="*/ 40 h 69"/>
                <a:gd name="T110" fmla="*/ 189 w 391"/>
                <a:gd name="T111" fmla="*/ 28 h 69"/>
                <a:gd name="T112" fmla="*/ 189 w 391"/>
                <a:gd name="T113" fmla="*/ 28 h 69"/>
                <a:gd name="T114" fmla="*/ 154 w 391"/>
                <a:gd name="T115" fmla="*/ 28 h 69"/>
                <a:gd name="T116" fmla="*/ 133 w 391"/>
                <a:gd name="T117" fmla="*/ 28 h 69"/>
                <a:gd name="T118" fmla="*/ 133 w 391"/>
                <a:gd name="T119" fmla="*/ 40 h 69"/>
                <a:gd name="T120" fmla="*/ 154 w 391"/>
                <a:gd name="T121" fmla="*/ 40 h 69"/>
                <a:gd name="T122" fmla="*/ 154 w 391"/>
                <a:gd name="T123" fmla="*/ 28 h 69"/>
                <a:gd name="T124" fmla="*/ 154 w 391"/>
                <a:gd name="T125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1" h="69">
                  <a:moveTo>
                    <a:pt x="121" y="28"/>
                  </a:moveTo>
                  <a:lnTo>
                    <a:pt x="98" y="28"/>
                  </a:lnTo>
                  <a:lnTo>
                    <a:pt x="98" y="40"/>
                  </a:lnTo>
                  <a:lnTo>
                    <a:pt x="121" y="40"/>
                  </a:lnTo>
                  <a:lnTo>
                    <a:pt x="121" y="28"/>
                  </a:lnTo>
                  <a:lnTo>
                    <a:pt x="121" y="28"/>
                  </a:lnTo>
                  <a:close/>
                  <a:moveTo>
                    <a:pt x="0" y="34"/>
                  </a:moveTo>
                  <a:lnTo>
                    <a:pt x="69" y="0"/>
                  </a:lnTo>
                  <a:lnTo>
                    <a:pt x="69" y="28"/>
                  </a:lnTo>
                  <a:lnTo>
                    <a:pt x="88" y="28"/>
                  </a:lnTo>
                  <a:lnTo>
                    <a:pt x="88" y="40"/>
                  </a:lnTo>
                  <a:lnTo>
                    <a:pt x="69" y="40"/>
                  </a:lnTo>
                  <a:lnTo>
                    <a:pt x="69" y="69"/>
                  </a:lnTo>
                  <a:lnTo>
                    <a:pt x="0" y="34"/>
                  </a:lnTo>
                  <a:lnTo>
                    <a:pt x="0" y="34"/>
                  </a:lnTo>
                  <a:close/>
                  <a:moveTo>
                    <a:pt x="391" y="28"/>
                  </a:moveTo>
                  <a:lnTo>
                    <a:pt x="368" y="28"/>
                  </a:lnTo>
                  <a:lnTo>
                    <a:pt x="368" y="40"/>
                  </a:lnTo>
                  <a:lnTo>
                    <a:pt x="391" y="40"/>
                  </a:lnTo>
                  <a:lnTo>
                    <a:pt x="391" y="28"/>
                  </a:lnTo>
                  <a:lnTo>
                    <a:pt x="391" y="28"/>
                  </a:lnTo>
                  <a:close/>
                  <a:moveTo>
                    <a:pt x="357" y="28"/>
                  </a:moveTo>
                  <a:lnTo>
                    <a:pt x="335" y="28"/>
                  </a:lnTo>
                  <a:lnTo>
                    <a:pt x="335" y="40"/>
                  </a:lnTo>
                  <a:lnTo>
                    <a:pt x="357" y="40"/>
                  </a:lnTo>
                  <a:lnTo>
                    <a:pt x="357" y="28"/>
                  </a:lnTo>
                  <a:lnTo>
                    <a:pt x="357" y="28"/>
                  </a:lnTo>
                  <a:close/>
                  <a:moveTo>
                    <a:pt x="323" y="28"/>
                  </a:moveTo>
                  <a:lnTo>
                    <a:pt x="301" y="28"/>
                  </a:lnTo>
                  <a:lnTo>
                    <a:pt x="301" y="40"/>
                  </a:lnTo>
                  <a:lnTo>
                    <a:pt x="323" y="40"/>
                  </a:lnTo>
                  <a:lnTo>
                    <a:pt x="323" y="28"/>
                  </a:lnTo>
                  <a:lnTo>
                    <a:pt x="323" y="28"/>
                  </a:lnTo>
                  <a:close/>
                  <a:moveTo>
                    <a:pt x="290" y="28"/>
                  </a:moveTo>
                  <a:lnTo>
                    <a:pt x="267" y="28"/>
                  </a:lnTo>
                  <a:lnTo>
                    <a:pt x="267" y="40"/>
                  </a:lnTo>
                  <a:lnTo>
                    <a:pt x="290" y="40"/>
                  </a:lnTo>
                  <a:lnTo>
                    <a:pt x="290" y="28"/>
                  </a:lnTo>
                  <a:lnTo>
                    <a:pt x="290" y="28"/>
                  </a:lnTo>
                  <a:close/>
                  <a:moveTo>
                    <a:pt x="255" y="28"/>
                  </a:moveTo>
                  <a:lnTo>
                    <a:pt x="234" y="28"/>
                  </a:lnTo>
                  <a:lnTo>
                    <a:pt x="234" y="40"/>
                  </a:lnTo>
                  <a:lnTo>
                    <a:pt x="255" y="40"/>
                  </a:lnTo>
                  <a:lnTo>
                    <a:pt x="255" y="28"/>
                  </a:lnTo>
                  <a:lnTo>
                    <a:pt x="255" y="28"/>
                  </a:lnTo>
                  <a:close/>
                  <a:moveTo>
                    <a:pt x="222" y="28"/>
                  </a:moveTo>
                  <a:lnTo>
                    <a:pt x="200" y="28"/>
                  </a:lnTo>
                  <a:lnTo>
                    <a:pt x="200" y="40"/>
                  </a:lnTo>
                  <a:lnTo>
                    <a:pt x="222" y="40"/>
                  </a:lnTo>
                  <a:lnTo>
                    <a:pt x="222" y="28"/>
                  </a:lnTo>
                  <a:lnTo>
                    <a:pt x="222" y="28"/>
                  </a:lnTo>
                  <a:close/>
                  <a:moveTo>
                    <a:pt x="189" y="28"/>
                  </a:moveTo>
                  <a:lnTo>
                    <a:pt x="166" y="28"/>
                  </a:lnTo>
                  <a:lnTo>
                    <a:pt x="166" y="40"/>
                  </a:lnTo>
                  <a:lnTo>
                    <a:pt x="189" y="40"/>
                  </a:lnTo>
                  <a:lnTo>
                    <a:pt x="189" y="28"/>
                  </a:lnTo>
                  <a:lnTo>
                    <a:pt x="189" y="28"/>
                  </a:lnTo>
                  <a:close/>
                  <a:moveTo>
                    <a:pt x="154" y="28"/>
                  </a:moveTo>
                  <a:lnTo>
                    <a:pt x="133" y="28"/>
                  </a:lnTo>
                  <a:lnTo>
                    <a:pt x="133" y="40"/>
                  </a:lnTo>
                  <a:lnTo>
                    <a:pt x="154" y="40"/>
                  </a:lnTo>
                  <a:lnTo>
                    <a:pt x="154" y="28"/>
                  </a:lnTo>
                  <a:lnTo>
                    <a:pt x="154" y="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5" name="Freeform 47"/>
            <p:cNvSpPr>
              <a:spLocks noEditPoints="1"/>
            </p:cNvSpPr>
            <p:nvPr/>
          </p:nvSpPr>
          <p:spPr bwMode="auto">
            <a:xfrm>
              <a:off x="2989977" y="2676978"/>
              <a:ext cx="1452180" cy="76186"/>
            </a:xfrm>
            <a:custGeom>
              <a:avLst/>
              <a:gdLst>
                <a:gd name="T0" fmla="*/ 120 w 1298"/>
                <a:gd name="T1" fmla="*/ 40 h 69"/>
                <a:gd name="T2" fmla="*/ 132 w 1298"/>
                <a:gd name="T3" fmla="*/ 28 h 69"/>
                <a:gd name="T4" fmla="*/ 155 w 1298"/>
                <a:gd name="T5" fmla="*/ 28 h 69"/>
                <a:gd name="T6" fmla="*/ 188 w 1298"/>
                <a:gd name="T7" fmla="*/ 40 h 69"/>
                <a:gd name="T8" fmla="*/ 199 w 1298"/>
                <a:gd name="T9" fmla="*/ 28 h 69"/>
                <a:gd name="T10" fmla="*/ 221 w 1298"/>
                <a:gd name="T11" fmla="*/ 28 h 69"/>
                <a:gd name="T12" fmla="*/ 256 w 1298"/>
                <a:gd name="T13" fmla="*/ 40 h 69"/>
                <a:gd name="T14" fmla="*/ 267 w 1298"/>
                <a:gd name="T15" fmla="*/ 28 h 69"/>
                <a:gd name="T16" fmla="*/ 289 w 1298"/>
                <a:gd name="T17" fmla="*/ 28 h 69"/>
                <a:gd name="T18" fmla="*/ 322 w 1298"/>
                <a:gd name="T19" fmla="*/ 40 h 69"/>
                <a:gd name="T20" fmla="*/ 353 w 1298"/>
                <a:gd name="T21" fmla="*/ 40 h 69"/>
                <a:gd name="T22" fmla="*/ 333 w 1298"/>
                <a:gd name="T23" fmla="*/ 40 h 69"/>
                <a:gd name="T24" fmla="*/ 388 w 1298"/>
                <a:gd name="T25" fmla="*/ 40 h 69"/>
                <a:gd name="T26" fmla="*/ 399 w 1298"/>
                <a:gd name="T27" fmla="*/ 28 h 69"/>
                <a:gd name="T28" fmla="*/ 399 w 1298"/>
                <a:gd name="T29" fmla="*/ 40 h 69"/>
                <a:gd name="T30" fmla="*/ 455 w 1298"/>
                <a:gd name="T31" fmla="*/ 40 h 69"/>
                <a:gd name="T32" fmla="*/ 466 w 1298"/>
                <a:gd name="T33" fmla="*/ 28 h 69"/>
                <a:gd name="T34" fmla="*/ 466 w 1298"/>
                <a:gd name="T35" fmla="*/ 40 h 69"/>
                <a:gd name="T36" fmla="*/ 522 w 1298"/>
                <a:gd name="T37" fmla="*/ 40 h 69"/>
                <a:gd name="T38" fmla="*/ 534 w 1298"/>
                <a:gd name="T39" fmla="*/ 28 h 69"/>
                <a:gd name="T40" fmla="*/ 534 w 1298"/>
                <a:gd name="T41" fmla="*/ 40 h 69"/>
                <a:gd name="T42" fmla="*/ 590 w 1298"/>
                <a:gd name="T43" fmla="*/ 40 h 69"/>
                <a:gd name="T44" fmla="*/ 601 w 1298"/>
                <a:gd name="T45" fmla="*/ 28 h 69"/>
                <a:gd name="T46" fmla="*/ 601 w 1298"/>
                <a:gd name="T47" fmla="*/ 40 h 69"/>
                <a:gd name="T48" fmla="*/ 657 w 1298"/>
                <a:gd name="T49" fmla="*/ 40 h 69"/>
                <a:gd name="T50" fmla="*/ 669 w 1298"/>
                <a:gd name="T51" fmla="*/ 28 h 69"/>
                <a:gd name="T52" fmla="*/ 669 w 1298"/>
                <a:gd name="T53" fmla="*/ 40 h 69"/>
                <a:gd name="T54" fmla="*/ 725 w 1298"/>
                <a:gd name="T55" fmla="*/ 40 h 69"/>
                <a:gd name="T56" fmla="*/ 736 w 1298"/>
                <a:gd name="T57" fmla="*/ 28 h 69"/>
                <a:gd name="T58" fmla="*/ 736 w 1298"/>
                <a:gd name="T59" fmla="*/ 40 h 69"/>
                <a:gd name="T60" fmla="*/ 792 w 1298"/>
                <a:gd name="T61" fmla="*/ 40 h 69"/>
                <a:gd name="T62" fmla="*/ 803 w 1298"/>
                <a:gd name="T63" fmla="*/ 28 h 69"/>
                <a:gd name="T64" fmla="*/ 803 w 1298"/>
                <a:gd name="T65" fmla="*/ 40 h 69"/>
                <a:gd name="T66" fmla="*/ 859 w 1298"/>
                <a:gd name="T67" fmla="*/ 40 h 69"/>
                <a:gd name="T68" fmla="*/ 871 w 1298"/>
                <a:gd name="T69" fmla="*/ 28 h 69"/>
                <a:gd name="T70" fmla="*/ 871 w 1298"/>
                <a:gd name="T71" fmla="*/ 40 h 69"/>
                <a:gd name="T72" fmla="*/ 927 w 1298"/>
                <a:gd name="T73" fmla="*/ 40 h 69"/>
                <a:gd name="T74" fmla="*/ 939 w 1298"/>
                <a:gd name="T75" fmla="*/ 28 h 69"/>
                <a:gd name="T76" fmla="*/ 939 w 1298"/>
                <a:gd name="T77" fmla="*/ 40 h 69"/>
                <a:gd name="T78" fmla="*/ 995 w 1298"/>
                <a:gd name="T79" fmla="*/ 40 h 69"/>
                <a:gd name="T80" fmla="*/ 1005 w 1298"/>
                <a:gd name="T81" fmla="*/ 28 h 69"/>
                <a:gd name="T82" fmla="*/ 1005 w 1298"/>
                <a:gd name="T83" fmla="*/ 40 h 69"/>
                <a:gd name="T84" fmla="*/ 1061 w 1298"/>
                <a:gd name="T85" fmla="*/ 40 h 69"/>
                <a:gd name="T86" fmla="*/ 1073 w 1298"/>
                <a:gd name="T87" fmla="*/ 28 h 69"/>
                <a:gd name="T88" fmla="*/ 1073 w 1298"/>
                <a:gd name="T89" fmla="*/ 40 h 69"/>
                <a:gd name="T90" fmla="*/ 1129 w 1298"/>
                <a:gd name="T91" fmla="*/ 40 h 69"/>
                <a:gd name="T92" fmla="*/ 1141 w 1298"/>
                <a:gd name="T93" fmla="*/ 28 h 69"/>
                <a:gd name="T94" fmla="*/ 1141 w 1298"/>
                <a:gd name="T95" fmla="*/ 40 h 69"/>
                <a:gd name="T96" fmla="*/ 1197 w 1298"/>
                <a:gd name="T97" fmla="*/ 40 h 69"/>
                <a:gd name="T98" fmla="*/ 1207 w 1298"/>
                <a:gd name="T99" fmla="*/ 28 h 69"/>
                <a:gd name="T100" fmla="*/ 1207 w 1298"/>
                <a:gd name="T101" fmla="*/ 40 h 69"/>
                <a:gd name="T102" fmla="*/ 1265 w 1298"/>
                <a:gd name="T103" fmla="*/ 40 h 69"/>
                <a:gd name="T104" fmla="*/ 1275 w 1298"/>
                <a:gd name="T105" fmla="*/ 28 h 69"/>
                <a:gd name="T106" fmla="*/ 1275 w 1298"/>
                <a:gd name="T107" fmla="*/ 40 h 69"/>
                <a:gd name="T108" fmla="*/ 88 w 1298"/>
                <a:gd name="T109" fmla="*/ 28 h 69"/>
                <a:gd name="T110" fmla="*/ 0 w 1298"/>
                <a:gd name="T111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98" h="69">
                  <a:moveTo>
                    <a:pt x="120" y="28"/>
                  </a:moveTo>
                  <a:lnTo>
                    <a:pt x="98" y="28"/>
                  </a:lnTo>
                  <a:lnTo>
                    <a:pt x="98" y="40"/>
                  </a:lnTo>
                  <a:lnTo>
                    <a:pt x="120" y="40"/>
                  </a:lnTo>
                  <a:lnTo>
                    <a:pt x="120" y="28"/>
                  </a:lnTo>
                  <a:lnTo>
                    <a:pt x="120" y="28"/>
                  </a:lnTo>
                  <a:close/>
                  <a:moveTo>
                    <a:pt x="155" y="28"/>
                  </a:moveTo>
                  <a:lnTo>
                    <a:pt x="132" y="28"/>
                  </a:lnTo>
                  <a:lnTo>
                    <a:pt x="132" y="40"/>
                  </a:lnTo>
                  <a:lnTo>
                    <a:pt x="155" y="40"/>
                  </a:lnTo>
                  <a:lnTo>
                    <a:pt x="155" y="28"/>
                  </a:lnTo>
                  <a:lnTo>
                    <a:pt x="155" y="28"/>
                  </a:lnTo>
                  <a:close/>
                  <a:moveTo>
                    <a:pt x="188" y="28"/>
                  </a:moveTo>
                  <a:lnTo>
                    <a:pt x="165" y="28"/>
                  </a:lnTo>
                  <a:lnTo>
                    <a:pt x="165" y="40"/>
                  </a:lnTo>
                  <a:lnTo>
                    <a:pt x="188" y="40"/>
                  </a:lnTo>
                  <a:lnTo>
                    <a:pt x="188" y="28"/>
                  </a:lnTo>
                  <a:lnTo>
                    <a:pt x="188" y="28"/>
                  </a:lnTo>
                  <a:close/>
                  <a:moveTo>
                    <a:pt x="221" y="28"/>
                  </a:moveTo>
                  <a:lnTo>
                    <a:pt x="199" y="28"/>
                  </a:lnTo>
                  <a:lnTo>
                    <a:pt x="199" y="40"/>
                  </a:lnTo>
                  <a:lnTo>
                    <a:pt x="221" y="40"/>
                  </a:lnTo>
                  <a:lnTo>
                    <a:pt x="221" y="28"/>
                  </a:lnTo>
                  <a:lnTo>
                    <a:pt x="221" y="28"/>
                  </a:lnTo>
                  <a:close/>
                  <a:moveTo>
                    <a:pt x="256" y="28"/>
                  </a:moveTo>
                  <a:lnTo>
                    <a:pt x="233" y="28"/>
                  </a:lnTo>
                  <a:lnTo>
                    <a:pt x="233" y="40"/>
                  </a:lnTo>
                  <a:lnTo>
                    <a:pt x="256" y="40"/>
                  </a:lnTo>
                  <a:lnTo>
                    <a:pt x="256" y="28"/>
                  </a:lnTo>
                  <a:lnTo>
                    <a:pt x="256" y="28"/>
                  </a:lnTo>
                  <a:close/>
                  <a:moveTo>
                    <a:pt x="289" y="28"/>
                  </a:moveTo>
                  <a:lnTo>
                    <a:pt x="267" y="28"/>
                  </a:lnTo>
                  <a:lnTo>
                    <a:pt x="267" y="40"/>
                  </a:lnTo>
                  <a:lnTo>
                    <a:pt x="289" y="40"/>
                  </a:lnTo>
                  <a:lnTo>
                    <a:pt x="289" y="28"/>
                  </a:lnTo>
                  <a:lnTo>
                    <a:pt x="289" y="28"/>
                  </a:lnTo>
                  <a:close/>
                  <a:moveTo>
                    <a:pt x="322" y="28"/>
                  </a:moveTo>
                  <a:lnTo>
                    <a:pt x="300" y="28"/>
                  </a:lnTo>
                  <a:lnTo>
                    <a:pt x="300" y="40"/>
                  </a:lnTo>
                  <a:lnTo>
                    <a:pt x="322" y="40"/>
                  </a:lnTo>
                  <a:lnTo>
                    <a:pt x="322" y="28"/>
                  </a:lnTo>
                  <a:lnTo>
                    <a:pt x="322" y="28"/>
                  </a:lnTo>
                  <a:close/>
                  <a:moveTo>
                    <a:pt x="333" y="40"/>
                  </a:moveTo>
                  <a:lnTo>
                    <a:pt x="353" y="40"/>
                  </a:lnTo>
                  <a:lnTo>
                    <a:pt x="353" y="28"/>
                  </a:lnTo>
                  <a:lnTo>
                    <a:pt x="333" y="28"/>
                  </a:lnTo>
                  <a:lnTo>
                    <a:pt x="333" y="40"/>
                  </a:lnTo>
                  <a:lnTo>
                    <a:pt x="333" y="40"/>
                  </a:lnTo>
                  <a:close/>
                  <a:moveTo>
                    <a:pt x="365" y="40"/>
                  </a:moveTo>
                  <a:lnTo>
                    <a:pt x="365" y="28"/>
                  </a:lnTo>
                  <a:lnTo>
                    <a:pt x="388" y="28"/>
                  </a:lnTo>
                  <a:lnTo>
                    <a:pt x="388" y="40"/>
                  </a:lnTo>
                  <a:lnTo>
                    <a:pt x="365" y="40"/>
                  </a:lnTo>
                  <a:lnTo>
                    <a:pt x="365" y="40"/>
                  </a:lnTo>
                  <a:close/>
                  <a:moveTo>
                    <a:pt x="399" y="40"/>
                  </a:moveTo>
                  <a:lnTo>
                    <a:pt x="399" y="28"/>
                  </a:lnTo>
                  <a:lnTo>
                    <a:pt x="421" y="28"/>
                  </a:lnTo>
                  <a:lnTo>
                    <a:pt x="421" y="40"/>
                  </a:lnTo>
                  <a:lnTo>
                    <a:pt x="399" y="40"/>
                  </a:lnTo>
                  <a:lnTo>
                    <a:pt x="399" y="40"/>
                  </a:lnTo>
                  <a:close/>
                  <a:moveTo>
                    <a:pt x="433" y="40"/>
                  </a:moveTo>
                  <a:lnTo>
                    <a:pt x="433" y="28"/>
                  </a:lnTo>
                  <a:lnTo>
                    <a:pt x="455" y="28"/>
                  </a:lnTo>
                  <a:lnTo>
                    <a:pt x="455" y="40"/>
                  </a:lnTo>
                  <a:lnTo>
                    <a:pt x="433" y="40"/>
                  </a:lnTo>
                  <a:lnTo>
                    <a:pt x="433" y="40"/>
                  </a:lnTo>
                  <a:close/>
                  <a:moveTo>
                    <a:pt x="466" y="40"/>
                  </a:moveTo>
                  <a:lnTo>
                    <a:pt x="466" y="28"/>
                  </a:lnTo>
                  <a:lnTo>
                    <a:pt x="489" y="28"/>
                  </a:lnTo>
                  <a:lnTo>
                    <a:pt x="489" y="40"/>
                  </a:lnTo>
                  <a:lnTo>
                    <a:pt x="466" y="40"/>
                  </a:lnTo>
                  <a:lnTo>
                    <a:pt x="466" y="40"/>
                  </a:lnTo>
                  <a:close/>
                  <a:moveTo>
                    <a:pt x="500" y="40"/>
                  </a:moveTo>
                  <a:lnTo>
                    <a:pt x="500" y="28"/>
                  </a:lnTo>
                  <a:lnTo>
                    <a:pt x="522" y="28"/>
                  </a:lnTo>
                  <a:lnTo>
                    <a:pt x="522" y="40"/>
                  </a:lnTo>
                  <a:lnTo>
                    <a:pt x="500" y="40"/>
                  </a:lnTo>
                  <a:lnTo>
                    <a:pt x="500" y="40"/>
                  </a:lnTo>
                  <a:close/>
                  <a:moveTo>
                    <a:pt x="534" y="40"/>
                  </a:moveTo>
                  <a:lnTo>
                    <a:pt x="534" y="28"/>
                  </a:lnTo>
                  <a:lnTo>
                    <a:pt x="556" y="28"/>
                  </a:lnTo>
                  <a:lnTo>
                    <a:pt x="556" y="40"/>
                  </a:lnTo>
                  <a:lnTo>
                    <a:pt x="534" y="40"/>
                  </a:lnTo>
                  <a:lnTo>
                    <a:pt x="534" y="40"/>
                  </a:lnTo>
                  <a:close/>
                  <a:moveTo>
                    <a:pt x="568" y="40"/>
                  </a:moveTo>
                  <a:lnTo>
                    <a:pt x="568" y="28"/>
                  </a:lnTo>
                  <a:lnTo>
                    <a:pt x="590" y="28"/>
                  </a:lnTo>
                  <a:lnTo>
                    <a:pt x="590" y="40"/>
                  </a:lnTo>
                  <a:lnTo>
                    <a:pt x="568" y="40"/>
                  </a:lnTo>
                  <a:lnTo>
                    <a:pt x="568" y="40"/>
                  </a:lnTo>
                  <a:close/>
                  <a:moveTo>
                    <a:pt x="601" y="40"/>
                  </a:moveTo>
                  <a:lnTo>
                    <a:pt x="601" y="28"/>
                  </a:lnTo>
                  <a:lnTo>
                    <a:pt x="623" y="28"/>
                  </a:lnTo>
                  <a:lnTo>
                    <a:pt x="623" y="40"/>
                  </a:lnTo>
                  <a:lnTo>
                    <a:pt x="601" y="40"/>
                  </a:lnTo>
                  <a:lnTo>
                    <a:pt x="601" y="40"/>
                  </a:lnTo>
                  <a:close/>
                  <a:moveTo>
                    <a:pt x="635" y="40"/>
                  </a:moveTo>
                  <a:lnTo>
                    <a:pt x="635" y="28"/>
                  </a:lnTo>
                  <a:lnTo>
                    <a:pt x="657" y="28"/>
                  </a:lnTo>
                  <a:lnTo>
                    <a:pt x="657" y="40"/>
                  </a:lnTo>
                  <a:lnTo>
                    <a:pt x="635" y="40"/>
                  </a:lnTo>
                  <a:lnTo>
                    <a:pt x="635" y="40"/>
                  </a:lnTo>
                  <a:close/>
                  <a:moveTo>
                    <a:pt x="669" y="40"/>
                  </a:moveTo>
                  <a:lnTo>
                    <a:pt x="669" y="28"/>
                  </a:lnTo>
                  <a:lnTo>
                    <a:pt x="691" y="28"/>
                  </a:lnTo>
                  <a:lnTo>
                    <a:pt x="691" y="40"/>
                  </a:lnTo>
                  <a:lnTo>
                    <a:pt x="669" y="40"/>
                  </a:lnTo>
                  <a:lnTo>
                    <a:pt x="669" y="40"/>
                  </a:lnTo>
                  <a:close/>
                  <a:moveTo>
                    <a:pt x="702" y="40"/>
                  </a:moveTo>
                  <a:lnTo>
                    <a:pt x="702" y="28"/>
                  </a:lnTo>
                  <a:lnTo>
                    <a:pt x="725" y="28"/>
                  </a:lnTo>
                  <a:lnTo>
                    <a:pt x="725" y="40"/>
                  </a:lnTo>
                  <a:lnTo>
                    <a:pt x="702" y="40"/>
                  </a:lnTo>
                  <a:lnTo>
                    <a:pt x="702" y="40"/>
                  </a:lnTo>
                  <a:close/>
                  <a:moveTo>
                    <a:pt x="736" y="40"/>
                  </a:moveTo>
                  <a:lnTo>
                    <a:pt x="736" y="28"/>
                  </a:lnTo>
                  <a:lnTo>
                    <a:pt x="758" y="28"/>
                  </a:lnTo>
                  <a:lnTo>
                    <a:pt x="758" y="40"/>
                  </a:lnTo>
                  <a:lnTo>
                    <a:pt x="736" y="40"/>
                  </a:lnTo>
                  <a:lnTo>
                    <a:pt x="736" y="40"/>
                  </a:lnTo>
                  <a:close/>
                  <a:moveTo>
                    <a:pt x="770" y="40"/>
                  </a:moveTo>
                  <a:lnTo>
                    <a:pt x="770" y="28"/>
                  </a:lnTo>
                  <a:lnTo>
                    <a:pt x="792" y="28"/>
                  </a:lnTo>
                  <a:lnTo>
                    <a:pt x="792" y="40"/>
                  </a:lnTo>
                  <a:lnTo>
                    <a:pt x="770" y="40"/>
                  </a:lnTo>
                  <a:lnTo>
                    <a:pt x="770" y="40"/>
                  </a:lnTo>
                  <a:close/>
                  <a:moveTo>
                    <a:pt x="803" y="40"/>
                  </a:moveTo>
                  <a:lnTo>
                    <a:pt x="803" y="28"/>
                  </a:lnTo>
                  <a:lnTo>
                    <a:pt x="826" y="28"/>
                  </a:lnTo>
                  <a:lnTo>
                    <a:pt x="826" y="40"/>
                  </a:lnTo>
                  <a:lnTo>
                    <a:pt x="803" y="40"/>
                  </a:lnTo>
                  <a:lnTo>
                    <a:pt x="803" y="40"/>
                  </a:lnTo>
                  <a:close/>
                  <a:moveTo>
                    <a:pt x="838" y="40"/>
                  </a:moveTo>
                  <a:lnTo>
                    <a:pt x="838" y="28"/>
                  </a:lnTo>
                  <a:lnTo>
                    <a:pt x="859" y="28"/>
                  </a:lnTo>
                  <a:lnTo>
                    <a:pt x="859" y="40"/>
                  </a:lnTo>
                  <a:lnTo>
                    <a:pt x="838" y="40"/>
                  </a:lnTo>
                  <a:lnTo>
                    <a:pt x="838" y="40"/>
                  </a:lnTo>
                  <a:close/>
                  <a:moveTo>
                    <a:pt x="871" y="40"/>
                  </a:moveTo>
                  <a:lnTo>
                    <a:pt x="871" y="28"/>
                  </a:lnTo>
                  <a:lnTo>
                    <a:pt x="893" y="28"/>
                  </a:lnTo>
                  <a:lnTo>
                    <a:pt x="893" y="40"/>
                  </a:lnTo>
                  <a:lnTo>
                    <a:pt x="871" y="40"/>
                  </a:lnTo>
                  <a:lnTo>
                    <a:pt x="871" y="40"/>
                  </a:lnTo>
                  <a:close/>
                  <a:moveTo>
                    <a:pt x="904" y="40"/>
                  </a:moveTo>
                  <a:lnTo>
                    <a:pt x="904" y="28"/>
                  </a:lnTo>
                  <a:lnTo>
                    <a:pt x="927" y="28"/>
                  </a:lnTo>
                  <a:lnTo>
                    <a:pt x="927" y="40"/>
                  </a:lnTo>
                  <a:lnTo>
                    <a:pt x="904" y="40"/>
                  </a:lnTo>
                  <a:lnTo>
                    <a:pt x="904" y="40"/>
                  </a:lnTo>
                  <a:close/>
                  <a:moveTo>
                    <a:pt x="939" y="40"/>
                  </a:moveTo>
                  <a:lnTo>
                    <a:pt x="939" y="28"/>
                  </a:lnTo>
                  <a:lnTo>
                    <a:pt x="960" y="28"/>
                  </a:lnTo>
                  <a:lnTo>
                    <a:pt x="960" y="40"/>
                  </a:lnTo>
                  <a:lnTo>
                    <a:pt x="939" y="40"/>
                  </a:lnTo>
                  <a:lnTo>
                    <a:pt x="939" y="40"/>
                  </a:lnTo>
                  <a:close/>
                  <a:moveTo>
                    <a:pt x="972" y="40"/>
                  </a:moveTo>
                  <a:lnTo>
                    <a:pt x="972" y="28"/>
                  </a:lnTo>
                  <a:lnTo>
                    <a:pt x="995" y="28"/>
                  </a:lnTo>
                  <a:lnTo>
                    <a:pt x="995" y="40"/>
                  </a:lnTo>
                  <a:lnTo>
                    <a:pt x="972" y="40"/>
                  </a:lnTo>
                  <a:lnTo>
                    <a:pt x="972" y="40"/>
                  </a:lnTo>
                  <a:close/>
                  <a:moveTo>
                    <a:pt x="1005" y="40"/>
                  </a:moveTo>
                  <a:lnTo>
                    <a:pt x="1005" y="28"/>
                  </a:lnTo>
                  <a:lnTo>
                    <a:pt x="1028" y="28"/>
                  </a:lnTo>
                  <a:lnTo>
                    <a:pt x="1028" y="40"/>
                  </a:lnTo>
                  <a:lnTo>
                    <a:pt x="1005" y="40"/>
                  </a:lnTo>
                  <a:lnTo>
                    <a:pt x="1005" y="40"/>
                  </a:lnTo>
                  <a:close/>
                  <a:moveTo>
                    <a:pt x="1040" y="40"/>
                  </a:moveTo>
                  <a:lnTo>
                    <a:pt x="1040" y="28"/>
                  </a:lnTo>
                  <a:lnTo>
                    <a:pt x="1061" y="28"/>
                  </a:lnTo>
                  <a:lnTo>
                    <a:pt x="1061" y="40"/>
                  </a:lnTo>
                  <a:lnTo>
                    <a:pt x="1040" y="40"/>
                  </a:lnTo>
                  <a:lnTo>
                    <a:pt x="1040" y="40"/>
                  </a:lnTo>
                  <a:close/>
                  <a:moveTo>
                    <a:pt x="1073" y="40"/>
                  </a:moveTo>
                  <a:lnTo>
                    <a:pt x="1073" y="28"/>
                  </a:lnTo>
                  <a:lnTo>
                    <a:pt x="1096" y="28"/>
                  </a:lnTo>
                  <a:lnTo>
                    <a:pt x="1096" y="40"/>
                  </a:lnTo>
                  <a:lnTo>
                    <a:pt x="1073" y="40"/>
                  </a:lnTo>
                  <a:lnTo>
                    <a:pt x="1073" y="40"/>
                  </a:lnTo>
                  <a:close/>
                  <a:moveTo>
                    <a:pt x="1106" y="40"/>
                  </a:moveTo>
                  <a:lnTo>
                    <a:pt x="1106" y="28"/>
                  </a:lnTo>
                  <a:lnTo>
                    <a:pt x="1129" y="28"/>
                  </a:lnTo>
                  <a:lnTo>
                    <a:pt x="1129" y="40"/>
                  </a:lnTo>
                  <a:lnTo>
                    <a:pt x="1106" y="40"/>
                  </a:lnTo>
                  <a:lnTo>
                    <a:pt x="1106" y="40"/>
                  </a:lnTo>
                  <a:close/>
                  <a:moveTo>
                    <a:pt x="1141" y="40"/>
                  </a:moveTo>
                  <a:lnTo>
                    <a:pt x="1141" y="28"/>
                  </a:lnTo>
                  <a:lnTo>
                    <a:pt x="1163" y="28"/>
                  </a:lnTo>
                  <a:lnTo>
                    <a:pt x="1163" y="40"/>
                  </a:lnTo>
                  <a:lnTo>
                    <a:pt x="1141" y="40"/>
                  </a:lnTo>
                  <a:lnTo>
                    <a:pt x="1141" y="40"/>
                  </a:lnTo>
                  <a:close/>
                  <a:moveTo>
                    <a:pt x="1174" y="40"/>
                  </a:moveTo>
                  <a:lnTo>
                    <a:pt x="1174" y="28"/>
                  </a:lnTo>
                  <a:lnTo>
                    <a:pt x="1197" y="28"/>
                  </a:lnTo>
                  <a:lnTo>
                    <a:pt x="1197" y="40"/>
                  </a:lnTo>
                  <a:lnTo>
                    <a:pt x="1174" y="40"/>
                  </a:lnTo>
                  <a:lnTo>
                    <a:pt x="1174" y="40"/>
                  </a:lnTo>
                  <a:close/>
                  <a:moveTo>
                    <a:pt x="1207" y="40"/>
                  </a:moveTo>
                  <a:lnTo>
                    <a:pt x="1207" y="28"/>
                  </a:lnTo>
                  <a:lnTo>
                    <a:pt x="1230" y="28"/>
                  </a:lnTo>
                  <a:lnTo>
                    <a:pt x="1230" y="40"/>
                  </a:lnTo>
                  <a:lnTo>
                    <a:pt x="1207" y="40"/>
                  </a:lnTo>
                  <a:lnTo>
                    <a:pt x="1207" y="40"/>
                  </a:lnTo>
                  <a:close/>
                  <a:moveTo>
                    <a:pt x="1242" y="40"/>
                  </a:moveTo>
                  <a:lnTo>
                    <a:pt x="1242" y="28"/>
                  </a:lnTo>
                  <a:lnTo>
                    <a:pt x="1265" y="28"/>
                  </a:lnTo>
                  <a:lnTo>
                    <a:pt x="1265" y="40"/>
                  </a:lnTo>
                  <a:lnTo>
                    <a:pt x="1242" y="40"/>
                  </a:lnTo>
                  <a:lnTo>
                    <a:pt x="1242" y="40"/>
                  </a:lnTo>
                  <a:close/>
                  <a:moveTo>
                    <a:pt x="1275" y="40"/>
                  </a:moveTo>
                  <a:lnTo>
                    <a:pt x="1275" y="28"/>
                  </a:lnTo>
                  <a:lnTo>
                    <a:pt x="1298" y="28"/>
                  </a:lnTo>
                  <a:lnTo>
                    <a:pt x="1298" y="40"/>
                  </a:lnTo>
                  <a:lnTo>
                    <a:pt x="1275" y="40"/>
                  </a:lnTo>
                  <a:lnTo>
                    <a:pt x="1275" y="40"/>
                  </a:lnTo>
                  <a:close/>
                  <a:moveTo>
                    <a:pt x="0" y="34"/>
                  </a:moveTo>
                  <a:lnTo>
                    <a:pt x="69" y="0"/>
                  </a:lnTo>
                  <a:lnTo>
                    <a:pt x="69" y="28"/>
                  </a:lnTo>
                  <a:lnTo>
                    <a:pt x="88" y="28"/>
                  </a:lnTo>
                  <a:lnTo>
                    <a:pt x="88" y="40"/>
                  </a:lnTo>
                  <a:lnTo>
                    <a:pt x="69" y="40"/>
                  </a:lnTo>
                  <a:lnTo>
                    <a:pt x="69" y="69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6" name="Freeform 48"/>
            <p:cNvSpPr>
              <a:spLocks noEditPoints="1"/>
            </p:cNvSpPr>
            <p:nvPr/>
          </p:nvSpPr>
          <p:spPr bwMode="auto">
            <a:xfrm>
              <a:off x="3072506" y="4137210"/>
              <a:ext cx="1076042" cy="76186"/>
            </a:xfrm>
            <a:custGeom>
              <a:avLst/>
              <a:gdLst>
                <a:gd name="T0" fmla="*/ 99 w 961"/>
                <a:gd name="T1" fmla="*/ 40 h 69"/>
                <a:gd name="T2" fmla="*/ 121 w 961"/>
                <a:gd name="T3" fmla="*/ 28 h 69"/>
                <a:gd name="T4" fmla="*/ 133 w 961"/>
                <a:gd name="T5" fmla="*/ 40 h 69"/>
                <a:gd name="T6" fmla="*/ 156 w 961"/>
                <a:gd name="T7" fmla="*/ 28 h 69"/>
                <a:gd name="T8" fmla="*/ 166 w 961"/>
                <a:gd name="T9" fmla="*/ 40 h 69"/>
                <a:gd name="T10" fmla="*/ 189 w 961"/>
                <a:gd name="T11" fmla="*/ 28 h 69"/>
                <a:gd name="T12" fmla="*/ 200 w 961"/>
                <a:gd name="T13" fmla="*/ 40 h 69"/>
                <a:gd name="T14" fmla="*/ 222 w 961"/>
                <a:gd name="T15" fmla="*/ 28 h 69"/>
                <a:gd name="T16" fmla="*/ 234 w 961"/>
                <a:gd name="T17" fmla="*/ 40 h 69"/>
                <a:gd name="T18" fmla="*/ 257 w 961"/>
                <a:gd name="T19" fmla="*/ 28 h 69"/>
                <a:gd name="T20" fmla="*/ 267 w 961"/>
                <a:gd name="T21" fmla="*/ 40 h 69"/>
                <a:gd name="T22" fmla="*/ 290 w 961"/>
                <a:gd name="T23" fmla="*/ 28 h 69"/>
                <a:gd name="T24" fmla="*/ 301 w 961"/>
                <a:gd name="T25" fmla="*/ 40 h 69"/>
                <a:gd name="T26" fmla="*/ 323 w 961"/>
                <a:gd name="T27" fmla="*/ 28 h 69"/>
                <a:gd name="T28" fmla="*/ 335 w 961"/>
                <a:gd name="T29" fmla="*/ 40 h 69"/>
                <a:gd name="T30" fmla="*/ 358 w 961"/>
                <a:gd name="T31" fmla="*/ 28 h 69"/>
                <a:gd name="T32" fmla="*/ 369 w 961"/>
                <a:gd name="T33" fmla="*/ 40 h 69"/>
                <a:gd name="T34" fmla="*/ 391 w 961"/>
                <a:gd name="T35" fmla="*/ 28 h 69"/>
                <a:gd name="T36" fmla="*/ 402 w 961"/>
                <a:gd name="T37" fmla="*/ 40 h 69"/>
                <a:gd name="T38" fmla="*/ 425 w 961"/>
                <a:gd name="T39" fmla="*/ 28 h 69"/>
                <a:gd name="T40" fmla="*/ 455 w 961"/>
                <a:gd name="T41" fmla="*/ 28 h 69"/>
                <a:gd name="T42" fmla="*/ 435 w 961"/>
                <a:gd name="T43" fmla="*/ 40 h 69"/>
                <a:gd name="T44" fmla="*/ 490 w 961"/>
                <a:gd name="T45" fmla="*/ 28 h 69"/>
                <a:gd name="T46" fmla="*/ 467 w 961"/>
                <a:gd name="T47" fmla="*/ 40 h 69"/>
                <a:gd name="T48" fmla="*/ 523 w 961"/>
                <a:gd name="T49" fmla="*/ 28 h 69"/>
                <a:gd name="T50" fmla="*/ 501 w 961"/>
                <a:gd name="T51" fmla="*/ 40 h 69"/>
                <a:gd name="T52" fmla="*/ 557 w 961"/>
                <a:gd name="T53" fmla="*/ 28 h 69"/>
                <a:gd name="T54" fmla="*/ 534 w 961"/>
                <a:gd name="T55" fmla="*/ 40 h 69"/>
                <a:gd name="T56" fmla="*/ 591 w 961"/>
                <a:gd name="T57" fmla="*/ 28 h 69"/>
                <a:gd name="T58" fmla="*/ 568 w 961"/>
                <a:gd name="T59" fmla="*/ 40 h 69"/>
                <a:gd name="T60" fmla="*/ 624 w 961"/>
                <a:gd name="T61" fmla="*/ 28 h 69"/>
                <a:gd name="T62" fmla="*/ 602 w 961"/>
                <a:gd name="T63" fmla="*/ 40 h 69"/>
                <a:gd name="T64" fmla="*/ 658 w 961"/>
                <a:gd name="T65" fmla="*/ 28 h 69"/>
                <a:gd name="T66" fmla="*/ 635 w 961"/>
                <a:gd name="T67" fmla="*/ 40 h 69"/>
                <a:gd name="T68" fmla="*/ 692 w 961"/>
                <a:gd name="T69" fmla="*/ 28 h 69"/>
                <a:gd name="T70" fmla="*/ 670 w 961"/>
                <a:gd name="T71" fmla="*/ 40 h 69"/>
                <a:gd name="T72" fmla="*/ 725 w 961"/>
                <a:gd name="T73" fmla="*/ 28 h 69"/>
                <a:gd name="T74" fmla="*/ 703 w 961"/>
                <a:gd name="T75" fmla="*/ 40 h 69"/>
                <a:gd name="T76" fmla="*/ 759 w 961"/>
                <a:gd name="T77" fmla="*/ 28 h 69"/>
                <a:gd name="T78" fmla="*/ 736 w 961"/>
                <a:gd name="T79" fmla="*/ 40 h 69"/>
                <a:gd name="T80" fmla="*/ 793 w 961"/>
                <a:gd name="T81" fmla="*/ 28 h 69"/>
                <a:gd name="T82" fmla="*/ 771 w 961"/>
                <a:gd name="T83" fmla="*/ 40 h 69"/>
                <a:gd name="T84" fmla="*/ 827 w 961"/>
                <a:gd name="T85" fmla="*/ 28 h 69"/>
                <a:gd name="T86" fmla="*/ 804 w 961"/>
                <a:gd name="T87" fmla="*/ 40 h 69"/>
                <a:gd name="T88" fmla="*/ 860 w 961"/>
                <a:gd name="T89" fmla="*/ 28 h 69"/>
                <a:gd name="T90" fmla="*/ 838 w 961"/>
                <a:gd name="T91" fmla="*/ 40 h 69"/>
                <a:gd name="T92" fmla="*/ 894 w 961"/>
                <a:gd name="T93" fmla="*/ 28 h 69"/>
                <a:gd name="T94" fmla="*/ 872 w 961"/>
                <a:gd name="T95" fmla="*/ 40 h 69"/>
                <a:gd name="T96" fmla="*/ 928 w 961"/>
                <a:gd name="T97" fmla="*/ 28 h 69"/>
                <a:gd name="T98" fmla="*/ 905 w 961"/>
                <a:gd name="T99" fmla="*/ 40 h 69"/>
                <a:gd name="T100" fmla="*/ 961 w 961"/>
                <a:gd name="T101" fmla="*/ 28 h 69"/>
                <a:gd name="T102" fmla="*/ 940 w 961"/>
                <a:gd name="T103" fmla="*/ 40 h 69"/>
                <a:gd name="T104" fmla="*/ 69 w 961"/>
                <a:gd name="T105" fmla="*/ 28 h 69"/>
                <a:gd name="T106" fmla="*/ 69 w 961"/>
                <a:gd name="T107" fmla="*/ 40 h 69"/>
                <a:gd name="T108" fmla="*/ 0 w 961"/>
                <a:gd name="T109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61" h="69">
                  <a:moveTo>
                    <a:pt x="121" y="28"/>
                  </a:moveTo>
                  <a:lnTo>
                    <a:pt x="99" y="28"/>
                  </a:lnTo>
                  <a:lnTo>
                    <a:pt x="99" y="40"/>
                  </a:lnTo>
                  <a:lnTo>
                    <a:pt x="121" y="40"/>
                  </a:lnTo>
                  <a:lnTo>
                    <a:pt x="121" y="28"/>
                  </a:lnTo>
                  <a:lnTo>
                    <a:pt x="121" y="28"/>
                  </a:lnTo>
                  <a:close/>
                  <a:moveTo>
                    <a:pt x="156" y="28"/>
                  </a:moveTo>
                  <a:lnTo>
                    <a:pt x="133" y="28"/>
                  </a:lnTo>
                  <a:lnTo>
                    <a:pt x="133" y="40"/>
                  </a:lnTo>
                  <a:lnTo>
                    <a:pt x="156" y="40"/>
                  </a:lnTo>
                  <a:lnTo>
                    <a:pt x="156" y="28"/>
                  </a:lnTo>
                  <a:lnTo>
                    <a:pt x="156" y="28"/>
                  </a:lnTo>
                  <a:close/>
                  <a:moveTo>
                    <a:pt x="189" y="28"/>
                  </a:moveTo>
                  <a:lnTo>
                    <a:pt x="166" y="28"/>
                  </a:lnTo>
                  <a:lnTo>
                    <a:pt x="166" y="40"/>
                  </a:lnTo>
                  <a:lnTo>
                    <a:pt x="189" y="40"/>
                  </a:lnTo>
                  <a:lnTo>
                    <a:pt x="189" y="28"/>
                  </a:lnTo>
                  <a:lnTo>
                    <a:pt x="189" y="28"/>
                  </a:lnTo>
                  <a:close/>
                  <a:moveTo>
                    <a:pt x="222" y="28"/>
                  </a:moveTo>
                  <a:lnTo>
                    <a:pt x="200" y="28"/>
                  </a:lnTo>
                  <a:lnTo>
                    <a:pt x="200" y="40"/>
                  </a:lnTo>
                  <a:lnTo>
                    <a:pt x="222" y="40"/>
                  </a:lnTo>
                  <a:lnTo>
                    <a:pt x="222" y="28"/>
                  </a:lnTo>
                  <a:lnTo>
                    <a:pt x="222" y="28"/>
                  </a:lnTo>
                  <a:close/>
                  <a:moveTo>
                    <a:pt x="257" y="28"/>
                  </a:moveTo>
                  <a:lnTo>
                    <a:pt x="234" y="28"/>
                  </a:lnTo>
                  <a:lnTo>
                    <a:pt x="234" y="40"/>
                  </a:lnTo>
                  <a:lnTo>
                    <a:pt x="257" y="40"/>
                  </a:lnTo>
                  <a:lnTo>
                    <a:pt x="257" y="28"/>
                  </a:lnTo>
                  <a:lnTo>
                    <a:pt x="257" y="28"/>
                  </a:lnTo>
                  <a:close/>
                  <a:moveTo>
                    <a:pt x="290" y="28"/>
                  </a:moveTo>
                  <a:lnTo>
                    <a:pt x="267" y="28"/>
                  </a:lnTo>
                  <a:lnTo>
                    <a:pt x="267" y="40"/>
                  </a:lnTo>
                  <a:lnTo>
                    <a:pt x="290" y="40"/>
                  </a:lnTo>
                  <a:lnTo>
                    <a:pt x="290" y="28"/>
                  </a:lnTo>
                  <a:lnTo>
                    <a:pt x="290" y="28"/>
                  </a:lnTo>
                  <a:close/>
                  <a:moveTo>
                    <a:pt x="323" y="28"/>
                  </a:moveTo>
                  <a:lnTo>
                    <a:pt x="301" y="28"/>
                  </a:lnTo>
                  <a:lnTo>
                    <a:pt x="301" y="40"/>
                  </a:lnTo>
                  <a:lnTo>
                    <a:pt x="323" y="40"/>
                  </a:lnTo>
                  <a:lnTo>
                    <a:pt x="323" y="28"/>
                  </a:lnTo>
                  <a:lnTo>
                    <a:pt x="323" y="28"/>
                  </a:lnTo>
                  <a:close/>
                  <a:moveTo>
                    <a:pt x="358" y="28"/>
                  </a:moveTo>
                  <a:lnTo>
                    <a:pt x="335" y="28"/>
                  </a:lnTo>
                  <a:lnTo>
                    <a:pt x="335" y="40"/>
                  </a:lnTo>
                  <a:lnTo>
                    <a:pt x="358" y="40"/>
                  </a:lnTo>
                  <a:lnTo>
                    <a:pt x="358" y="28"/>
                  </a:lnTo>
                  <a:lnTo>
                    <a:pt x="358" y="28"/>
                  </a:lnTo>
                  <a:close/>
                  <a:moveTo>
                    <a:pt x="391" y="28"/>
                  </a:moveTo>
                  <a:lnTo>
                    <a:pt x="369" y="28"/>
                  </a:lnTo>
                  <a:lnTo>
                    <a:pt x="369" y="40"/>
                  </a:lnTo>
                  <a:lnTo>
                    <a:pt x="391" y="40"/>
                  </a:lnTo>
                  <a:lnTo>
                    <a:pt x="391" y="28"/>
                  </a:lnTo>
                  <a:lnTo>
                    <a:pt x="391" y="28"/>
                  </a:lnTo>
                  <a:close/>
                  <a:moveTo>
                    <a:pt x="425" y="28"/>
                  </a:moveTo>
                  <a:lnTo>
                    <a:pt x="402" y="28"/>
                  </a:lnTo>
                  <a:lnTo>
                    <a:pt x="402" y="40"/>
                  </a:lnTo>
                  <a:lnTo>
                    <a:pt x="425" y="40"/>
                  </a:lnTo>
                  <a:lnTo>
                    <a:pt x="425" y="28"/>
                  </a:lnTo>
                  <a:lnTo>
                    <a:pt x="425" y="28"/>
                  </a:lnTo>
                  <a:close/>
                  <a:moveTo>
                    <a:pt x="435" y="40"/>
                  </a:moveTo>
                  <a:lnTo>
                    <a:pt x="455" y="40"/>
                  </a:lnTo>
                  <a:lnTo>
                    <a:pt x="455" y="28"/>
                  </a:lnTo>
                  <a:lnTo>
                    <a:pt x="435" y="28"/>
                  </a:lnTo>
                  <a:lnTo>
                    <a:pt x="435" y="40"/>
                  </a:lnTo>
                  <a:lnTo>
                    <a:pt x="435" y="40"/>
                  </a:lnTo>
                  <a:close/>
                  <a:moveTo>
                    <a:pt x="467" y="40"/>
                  </a:moveTo>
                  <a:lnTo>
                    <a:pt x="467" y="28"/>
                  </a:lnTo>
                  <a:lnTo>
                    <a:pt x="490" y="28"/>
                  </a:lnTo>
                  <a:lnTo>
                    <a:pt x="490" y="40"/>
                  </a:lnTo>
                  <a:lnTo>
                    <a:pt x="467" y="40"/>
                  </a:lnTo>
                  <a:lnTo>
                    <a:pt x="467" y="40"/>
                  </a:lnTo>
                  <a:close/>
                  <a:moveTo>
                    <a:pt x="501" y="40"/>
                  </a:moveTo>
                  <a:lnTo>
                    <a:pt x="501" y="28"/>
                  </a:lnTo>
                  <a:lnTo>
                    <a:pt x="523" y="28"/>
                  </a:lnTo>
                  <a:lnTo>
                    <a:pt x="523" y="40"/>
                  </a:lnTo>
                  <a:lnTo>
                    <a:pt x="501" y="40"/>
                  </a:lnTo>
                  <a:lnTo>
                    <a:pt x="501" y="40"/>
                  </a:lnTo>
                  <a:close/>
                  <a:moveTo>
                    <a:pt x="534" y="40"/>
                  </a:moveTo>
                  <a:lnTo>
                    <a:pt x="534" y="28"/>
                  </a:lnTo>
                  <a:lnTo>
                    <a:pt x="557" y="28"/>
                  </a:lnTo>
                  <a:lnTo>
                    <a:pt x="557" y="40"/>
                  </a:lnTo>
                  <a:lnTo>
                    <a:pt x="534" y="40"/>
                  </a:lnTo>
                  <a:lnTo>
                    <a:pt x="534" y="40"/>
                  </a:lnTo>
                  <a:close/>
                  <a:moveTo>
                    <a:pt x="568" y="40"/>
                  </a:moveTo>
                  <a:lnTo>
                    <a:pt x="568" y="28"/>
                  </a:lnTo>
                  <a:lnTo>
                    <a:pt x="591" y="28"/>
                  </a:lnTo>
                  <a:lnTo>
                    <a:pt x="591" y="40"/>
                  </a:lnTo>
                  <a:lnTo>
                    <a:pt x="568" y="40"/>
                  </a:lnTo>
                  <a:lnTo>
                    <a:pt x="568" y="40"/>
                  </a:lnTo>
                  <a:close/>
                  <a:moveTo>
                    <a:pt x="602" y="40"/>
                  </a:moveTo>
                  <a:lnTo>
                    <a:pt x="602" y="28"/>
                  </a:lnTo>
                  <a:lnTo>
                    <a:pt x="624" y="28"/>
                  </a:lnTo>
                  <a:lnTo>
                    <a:pt x="624" y="40"/>
                  </a:lnTo>
                  <a:lnTo>
                    <a:pt x="602" y="40"/>
                  </a:lnTo>
                  <a:lnTo>
                    <a:pt x="602" y="40"/>
                  </a:lnTo>
                  <a:close/>
                  <a:moveTo>
                    <a:pt x="635" y="40"/>
                  </a:moveTo>
                  <a:lnTo>
                    <a:pt x="635" y="28"/>
                  </a:lnTo>
                  <a:lnTo>
                    <a:pt x="658" y="28"/>
                  </a:lnTo>
                  <a:lnTo>
                    <a:pt x="658" y="40"/>
                  </a:lnTo>
                  <a:lnTo>
                    <a:pt x="635" y="40"/>
                  </a:lnTo>
                  <a:lnTo>
                    <a:pt x="635" y="40"/>
                  </a:lnTo>
                  <a:close/>
                  <a:moveTo>
                    <a:pt x="670" y="40"/>
                  </a:moveTo>
                  <a:lnTo>
                    <a:pt x="670" y="28"/>
                  </a:lnTo>
                  <a:lnTo>
                    <a:pt x="692" y="28"/>
                  </a:lnTo>
                  <a:lnTo>
                    <a:pt x="692" y="40"/>
                  </a:lnTo>
                  <a:lnTo>
                    <a:pt x="670" y="40"/>
                  </a:lnTo>
                  <a:lnTo>
                    <a:pt x="670" y="40"/>
                  </a:lnTo>
                  <a:close/>
                  <a:moveTo>
                    <a:pt x="703" y="40"/>
                  </a:moveTo>
                  <a:lnTo>
                    <a:pt x="703" y="28"/>
                  </a:lnTo>
                  <a:lnTo>
                    <a:pt x="725" y="28"/>
                  </a:lnTo>
                  <a:lnTo>
                    <a:pt x="725" y="40"/>
                  </a:lnTo>
                  <a:lnTo>
                    <a:pt x="703" y="40"/>
                  </a:lnTo>
                  <a:lnTo>
                    <a:pt x="703" y="40"/>
                  </a:lnTo>
                  <a:close/>
                  <a:moveTo>
                    <a:pt x="736" y="40"/>
                  </a:moveTo>
                  <a:lnTo>
                    <a:pt x="736" y="28"/>
                  </a:lnTo>
                  <a:lnTo>
                    <a:pt x="759" y="28"/>
                  </a:lnTo>
                  <a:lnTo>
                    <a:pt x="759" y="40"/>
                  </a:lnTo>
                  <a:lnTo>
                    <a:pt x="736" y="40"/>
                  </a:lnTo>
                  <a:lnTo>
                    <a:pt x="736" y="40"/>
                  </a:lnTo>
                  <a:close/>
                  <a:moveTo>
                    <a:pt x="771" y="40"/>
                  </a:moveTo>
                  <a:lnTo>
                    <a:pt x="771" y="28"/>
                  </a:lnTo>
                  <a:lnTo>
                    <a:pt x="793" y="28"/>
                  </a:lnTo>
                  <a:lnTo>
                    <a:pt x="793" y="40"/>
                  </a:lnTo>
                  <a:lnTo>
                    <a:pt x="771" y="40"/>
                  </a:lnTo>
                  <a:lnTo>
                    <a:pt x="771" y="40"/>
                  </a:lnTo>
                  <a:close/>
                  <a:moveTo>
                    <a:pt x="804" y="40"/>
                  </a:moveTo>
                  <a:lnTo>
                    <a:pt x="804" y="28"/>
                  </a:lnTo>
                  <a:lnTo>
                    <a:pt x="827" y="28"/>
                  </a:lnTo>
                  <a:lnTo>
                    <a:pt x="827" y="40"/>
                  </a:lnTo>
                  <a:lnTo>
                    <a:pt x="804" y="40"/>
                  </a:lnTo>
                  <a:lnTo>
                    <a:pt x="804" y="40"/>
                  </a:lnTo>
                  <a:close/>
                  <a:moveTo>
                    <a:pt x="838" y="40"/>
                  </a:moveTo>
                  <a:lnTo>
                    <a:pt x="838" y="28"/>
                  </a:lnTo>
                  <a:lnTo>
                    <a:pt x="860" y="28"/>
                  </a:lnTo>
                  <a:lnTo>
                    <a:pt x="860" y="40"/>
                  </a:lnTo>
                  <a:lnTo>
                    <a:pt x="838" y="40"/>
                  </a:lnTo>
                  <a:lnTo>
                    <a:pt x="838" y="40"/>
                  </a:lnTo>
                  <a:close/>
                  <a:moveTo>
                    <a:pt x="872" y="40"/>
                  </a:moveTo>
                  <a:lnTo>
                    <a:pt x="872" y="28"/>
                  </a:lnTo>
                  <a:lnTo>
                    <a:pt x="894" y="28"/>
                  </a:lnTo>
                  <a:lnTo>
                    <a:pt x="894" y="40"/>
                  </a:lnTo>
                  <a:lnTo>
                    <a:pt x="872" y="40"/>
                  </a:lnTo>
                  <a:lnTo>
                    <a:pt x="872" y="40"/>
                  </a:lnTo>
                  <a:close/>
                  <a:moveTo>
                    <a:pt x="905" y="40"/>
                  </a:moveTo>
                  <a:lnTo>
                    <a:pt x="905" y="28"/>
                  </a:lnTo>
                  <a:lnTo>
                    <a:pt x="928" y="28"/>
                  </a:lnTo>
                  <a:lnTo>
                    <a:pt x="928" y="40"/>
                  </a:lnTo>
                  <a:lnTo>
                    <a:pt x="905" y="40"/>
                  </a:lnTo>
                  <a:lnTo>
                    <a:pt x="905" y="40"/>
                  </a:lnTo>
                  <a:close/>
                  <a:moveTo>
                    <a:pt x="940" y="40"/>
                  </a:moveTo>
                  <a:lnTo>
                    <a:pt x="940" y="28"/>
                  </a:lnTo>
                  <a:lnTo>
                    <a:pt x="961" y="28"/>
                  </a:lnTo>
                  <a:lnTo>
                    <a:pt x="961" y="40"/>
                  </a:lnTo>
                  <a:lnTo>
                    <a:pt x="940" y="40"/>
                  </a:lnTo>
                  <a:lnTo>
                    <a:pt x="940" y="40"/>
                  </a:lnTo>
                  <a:close/>
                  <a:moveTo>
                    <a:pt x="0" y="34"/>
                  </a:moveTo>
                  <a:lnTo>
                    <a:pt x="69" y="0"/>
                  </a:lnTo>
                  <a:lnTo>
                    <a:pt x="69" y="28"/>
                  </a:lnTo>
                  <a:lnTo>
                    <a:pt x="88" y="28"/>
                  </a:lnTo>
                  <a:lnTo>
                    <a:pt x="88" y="40"/>
                  </a:lnTo>
                  <a:lnTo>
                    <a:pt x="69" y="40"/>
                  </a:lnTo>
                  <a:lnTo>
                    <a:pt x="69" y="69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4770684" y="3284879"/>
              <a:ext cx="76180" cy="887249"/>
            </a:xfrm>
            <a:custGeom>
              <a:avLst/>
              <a:gdLst>
                <a:gd name="T0" fmla="*/ 28 w 68"/>
                <a:gd name="T1" fmla="*/ 100 h 794"/>
                <a:gd name="T2" fmla="*/ 40 w 68"/>
                <a:gd name="T3" fmla="*/ 122 h 794"/>
                <a:gd name="T4" fmla="*/ 28 w 68"/>
                <a:gd name="T5" fmla="*/ 134 h 794"/>
                <a:gd name="T6" fmla="*/ 40 w 68"/>
                <a:gd name="T7" fmla="*/ 156 h 794"/>
                <a:gd name="T8" fmla="*/ 28 w 68"/>
                <a:gd name="T9" fmla="*/ 167 h 794"/>
                <a:gd name="T10" fmla="*/ 40 w 68"/>
                <a:gd name="T11" fmla="*/ 190 h 794"/>
                <a:gd name="T12" fmla="*/ 28 w 68"/>
                <a:gd name="T13" fmla="*/ 201 h 794"/>
                <a:gd name="T14" fmla="*/ 40 w 68"/>
                <a:gd name="T15" fmla="*/ 223 h 794"/>
                <a:gd name="T16" fmla="*/ 28 w 68"/>
                <a:gd name="T17" fmla="*/ 235 h 794"/>
                <a:gd name="T18" fmla="*/ 40 w 68"/>
                <a:gd name="T19" fmla="*/ 257 h 794"/>
                <a:gd name="T20" fmla="*/ 28 w 68"/>
                <a:gd name="T21" fmla="*/ 268 h 794"/>
                <a:gd name="T22" fmla="*/ 40 w 68"/>
                <a:gd name="T23" fmla="*/ 291 h 794"/>
                <a:gd name="T24" fmla="*/ 28 w 68"/>
                <a:gd name="T25" fmla="*/ 303 h 794"/>
                <a:gd name="T26" fmla="*/ 40 w 68"/>
                <a:gd name="T27" fmla="*/ 324 h 794"/>
                <a:gd name="T28" fmla="*/ 28 w 68"/>
                <a:gd name="T29" fmla="*/ 336 h 794"/>
                <a:gd name="T30" fmla="*/ 40 w 68"/>
                <a:gd name="T31" fmla="*/ 358 h 794"/>
                <a:gd name="T32" fmla="*/ 28 w 68"/>
                <a:gd name="T33" fmla="*/ 369 h 794"/>
                <a:gd name="T34" fmla="*/ 40 w 68"/>
                <a:gd name="T35" fmla="*/ 392 h 794"/>
                <a:gd name="T36" fmla="*/ 28 w 68"/>
                <a:gd name="T37" fmla="*/ 404 h 794"/>
                <a:gd name="T38" fmla="*/ 40 w 68"/>
                <a:gd name="T39" fmla="*/ 425 h 794"/>
                <a:gd name="T40" fmla="*/ 40 w 68"/>
                <a:gd name="T41" fmla="*/ 457 h 794"/>
                <a:gd name="T42" fmla="*/ 28 w 68"/>
                <a:gd name="T43" fmla="*/ 437 h 794"/>
                <a:gd name="T44" fmla="*/ 40 w 68"/>
                <a:gd name="T45" fmla="*/ 490 h 794"/>
                <a:gd name="T46" fmla="*/ 28 w 68"/>
                <a:gd name="T47" fmla="*/ 468 h 794"/>
                <a:gd name="T48" fmla="*/ 40 w 68"/>
                <a:gd name="T49" fmla="*/ 524 h 794"/>
                <a:gd name="T50" fmla="*/ 28 w 68"/>
                <a:gd name="T51" fmla="*/ 501 h 794"/>
                <a:gd name="T52" fmla="*/ 40 w 68"/>
                <a:gd name="T53" fmla="*/ 558 h 794"/>
                <a:gd name="T54" fmla="*/ 28 w 68"/>
                <a:gd name="T55" fmla="*/ 536 h 794"/>
                <a:gd name="T56" fmla="*/ 40 w 68"/>
                <a:gd name="T57" fmla="*/ 592 h 794"/>
                <a:gd name="T58" fmla="*/ 28 w 68"/>
                <a:gd name="T59" fmla="*/ 569 h 794"/>
                <a:gd name="T60" fmla="*/ 40 w 68"/>
                <a:gd name="T61" fmla="*/ 625 h 794"/>
                <a:gd name="T62" fmla="*/ 28 w 68"/>
                <a:gd name="T63" fmla="*/ 602 h 794"/>
                <a:gd name="T64" fmla="*/ 40 w 68"/>
                <a:gd name="T65" fmla="*/ 659 h 794"/>
                <a:gd name="T66" fmla="*/ 28 w 68"/>
                <a:gd name="T67" fmla="*/ 637 h 794"/>
                <a:gd name="T68" fmla="*/ 40 w 68"/>
                <a:gd name="T69" fmla="*/ 693 h 794"/>
                <a:gd name="T70" fmla="*/ 28 w 68"/>
                <a:gd name="T71" fmla="*/ 670 h 794"/>
                <a:gd name="T72" fmla="*/ 40 w 68"/>
                <a:gd name="T73" fmla="*/ 726 h 794"/>
                <a:gd name="T74" fmla="*/ 28 w 68"/>
                <a:gd name="T75" fmla="*/ 703 h 794"/>
                <a:gd name="T76" fmla="*/ 40 w 68"/>
                <a:gd name="T77" fmla="*/ 760 h 794"/>
                <a:gd name="T78" fmla="*/ 28 w 68"/>
                <a:gd name="T79" fmla="*/ 738 h 794"/>
                <a:gd name="T80" fmla="*/ 40 w 68"/>
                <a:gd name="T81" fmla="*/ 794 h 794"/>
                <a:gd name="T82" fmla="*/ 28 w 68"/>
                <a:gd name="T83" fmla="*/ 771 h 794"/>
                <a:gd name="T84" fmla="*/ 40 w 68"/>
                <a:gd name="T85" fmla="*/ 69 h 794"/>
                <a:gd name="T86" fmla="*/ 28 w 68"/>
                <a:gd name="T87" fmla="*/ 69 h 794"/>
                <a:gd name="T88" fmla="*/ 34 w 68"/>
                <a:gd name="T89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" h="794">
                  <a:moveTo>
                    <a:pt x="40" y="122"/>
                  </a:moveTo>
                  <a:lnTo>
                    <a:pt x="40" y="100"/>
                  </a:lnTo>
                  <a:lnTo>
                    <a:pt x="28" y="100"/>
                  </a:lnTo>
                  <a:lnTo>
                    <a:pt x="28" y="122"/>
                  </a:lnTo>
                  <a:lnTo>
                    <a:pt x="40" y="122"/>
                  </a:lnTo>
                  <a:lnTo>
                    <a:pt x="40" y="122"/>
                  </a:lnTo>
                  <a:close/>
                  <a:moveTo>
                    <a:pt x="40" y="156"/>
                  </a:moveTo>
                  <a:lnTo>
                    <a:pt x="40" y="134"/>
                  </a:lnTo>
                  <a:lnTo>
                    <a:pt x="28" y="134"/>
                  </a:lnTo>
                  <a:lnTo>
                    <a:pt x="28" y="156"/>
                  </a:lnTo>
                  <a:lnTo>
                    <a:pt x="40" y="156"/>
                  </a:lnTo>
                  <a:lnTo>
                    <a:pt x="40" y="156"/>
                  </a:lnTo>
                  <a:close/>
                  <a:moveTo>
                    <a:pt x="40" y="190"/>
                  </a:moveTo>
                  <a:lnTo>
                    <a:pt x="40" y="167"/>
                  </a:lnTo>
                  <a:lnTo>
                    <a:pt x="28" y="167"/>
                  </a:lnTo>
                  <a:lnTo>
                    <a:pt x="28" y="190"/>
                  </a:lnTo>
                  <a:lnTo>
                    <a:pt x="40" y="190"/>
                  </a:lnTo>
                  <a:lnTo>
                    <a:pt x="40" y="190"/>
                  </a:lnTo>
                  <a:close/>
                  <a:moveTo>
                    <a:pt x="40" y="223"/>
                  </a:moveTo>
                  <a:lnTo>
                    <a:pt x="40" y="201"/>
                  </a:lnTo>
                  <a:lnTo>
                    <a:pt x="28" y="201"/>
                  </a:lnTo>
                  <a:lnTo>
                    <a:pt x="28" y="223"/>
                  </a:lnTo>
                  <a:lnTo>
                    <a:pt x="40" y="223"/>
                  </a:lnTo>
                  <a:lnTo>
                    <a:pt x="40" y="223"/>
                  </a:lnTo>
                  <a:close/>
                  <a:moveTo>
                    <a:pt x="40" y="257"/>
                  </a:moveTo>
                  <a:lnTo>
                    <a:pt x="40" y="235"/>
                  </a:lnTo>
                  <a:lnTo>
                    <a:pt x="28" y="235"/>
                  </a:lnTo>
                  <a:lnTo>
                    <a:pt x="28" y="257"/>
                  </a:lnTo>
                  <a:lnTo>
                    <a:pt x="40" y="257"/>
                  </a:lnTo>
                  <a:lnTo>
                    <a:pt x="40" y="257"/>
                  </a:lnTo>
                  <a:close/>
                  <a:moveTo>
                    <a:pt x="40" y="291"/>
                  </a:moveTo>
                  <a:lnTo>
                    <a:pt x="40" y="268"/>
                  </a:lnTo>
                  <a:lnTo>
                    <a:pt x="28" y="268"/>
                  </a:lnTo>
                  <a:lnTo>
                    <a:pt x="28" y="291"/>
                  </a:lnTo>
                  <a:lnTo>
                    <a:pt x="40" y="291"/>
                  </a:lnTo>
                  <a:lnTo>
                    <a:pt x="40" y="291"/>
                  </a:lnTo>
                  <a:close/>
                  <a:moveTo>
                    <a:pt x="40" y="324"/>
                  </a:moveTo>
                  <a:lnTo>
                    <a:pt x="40" y="303"/>
                  </a:lnTo>
                  <a:lnTo>
                    <a:pt x="28" y="303"/>
                  </a:lnTo>
                  <a:lnTo>
                    <a:pt x="28" y="324"/>
                  </a:lnTo>
                  <a:lnTo>
                    <a:pt x="40" y="324"/>
                  </a:lnTo>
                  <a:lnTo>
                    <a:pt x="40" y="324"/>
                  </a:lnTo>
                  <a:close/>
                  <a:moveTo>
                    <a:pt x="40" y="358"/>
                  </a:moveTo>
                  <a:lnTo>
                    <a:pt x="40" y="336"/>
                  </a:lnTo>
                  <a:lnTo>
                    <a:pt x="28" y="336"/>
                  </a:lnTo>
                  <a:lnTo>
                    <a:pt x="28" y="358"/>
                  </a:lnTo>
                  <a:lnTo>
                    <a:pt x="40" y="358"/>
                  </a:lnTo>
                  <a:lnTo>
                    <a:pt x="40" y="358"/>
                  </a:lnTo>
                  <a:close/>
                  <a:moveTo>
                    <a:pt x="40" y="392"/>
                  </a:moveTo>
                  <a:lnTo>
                    <a:pt x="40" y="369"/>
                  </a:lnTo>
                  <a:lnTo>
                    <a:pt x="28" y="369"/>
                  </a:lnTo>
                  <a:lnTo>
                    <a:pt x="28" y="392"/>
                  </a:lnTo>
                  <a:lnTo>
                    <a:pt x="40" y="392"/>
                  </a:lnTo>
                  <a:lnTo>
                    <a:pt x="40" y="392"/>
                  </a:lnTo>
                  <a:close/>
                  <a:moveTo>
                    <a:pt x="40" y="425"/>
                  </a:moveTo>
                  <a:lnTo>
                    <a:pt x="40" y="404"/>
                  </a:lnTo>
                  <a:lnTo>
                    <a:pt x="28" y="404"/>
                  </a:lnTo>
                  <a:lnTo>
                    <a:pt x="28" y="425"/>
                  </a:lnTo>
                  <a:lnTo>
                    <a:pt x="40" y="425"/>
                  </a:lnTo>
                  <a:lnTo>
                    <a:pt x="40" y="425"/>
                  </a:lnTo>
                  <a:close/>
                  <a:moveTo>
                    <a:pt x="28" y="437"/>
                  </a:moveTo>
                  <a:lnTo>
                    <a:pt x="28" y="457"/>
                  </a:lnTo>
                  <a:lnTo>
                    <a:pt x="40" y="457"/>
                  </a:lnTo>
                  <a:lnTo>
                    <a:pt x="40" y="437"/>
                  </a:lnTo>
                  <a:lnTo>
                    <a:pt x="28" y="437"/>
                  </a:lnTo>
                  <a:lnTo>
                    <a:pt x="28" y="437"/>
                  </a:lnTo>
                  <a:close/>
                  <a:moveTo>
                    <a:pt x="28" y="468"/>
                  </a:moveTo>
                  <a:lnTo>
                    <a:pt x="40" y="468"/>
                  </a:lnTo>
                  <a:lnTo>
                    <a:pt x="40" y="490"/>
                  </a:lnTo>
                  <a:lnTo>
                    <a:pt x="28" y="490"/>
                  </a:lnTo>
                  <a:lnTo>
                    <a:pt x="28" y="468"/>
                  </a:lnTo>
                  <a:lnTo>
                    <a:pt x="28" y="468"/>
                  </a:lnTo>
                  <a:close/>
                  <a:moveTo>
                    <a:pt x="28" y="501"/>
                  </a:moveTo>
                  <a:lnTo>
                    <a:pt x="40" y="501"/>
                  </a:lnTo>
                  <a:lnTo>
                    <a:pt x="40" y="524"/>
                  </a:lnTo>
                  <a:lnTo>
                    <a:pt x="28" y="524"/>
                  </a:lnTo>
                  <a:lnTo>
                    <a:pt x="28" y="501"/>
                  </a:lnTo>
                  <a:lnTo>
                    <a:pt x="28" y="501"/>
                  </a:lnTo>
                  <a:close/>
                  <a:moveTo>
                    <a:pt x="28" y="536"/>
                  </a:moveTo>
                  <a:lnTo>
                    <a:pt x="40" y="536"/>
                  </a:lnTo>
                  <a:lnTo>
                    <a:pt x="40" y="558"/>
                  </a:lnTo>
                  <a:lnTo>
                    <a:pt x="28" y="558"/>
                  </a:lnTo>
                  <a:lnTo>
                    <a:pt x="28" y="536"/>
                  </a:lnTo>
                  <a:lnTo>
                    <a:pt x="28" y="536"/>
                  </a:lnTo>
                  <a:close/>
                  <a:moveTo>
                    <a:pt x="28" y="569"/>
                  </a:moveTo>
                  <a:lnTo>
                    <a:pt x="40" y="569"/>
                  </a:lnTo>
                  <a:lnTo>
                    <a:pt x="40" y="592"/>
                  </a:lnTo>
                  <a:lnTo>
                    <a:pt x="28" y="592"/>
                  </a:lnTo>
                  <a:lnTo>
                    <a:pt x="28" y="569"/>
                  </a:lnTo>
                  <a:lnTo>
                    <a:pt x="28" y="569"/>
                  </a:lnTo>
                  <a:close/>
                  <a:moveTo>
                    <a:pt x="28" y="602"/>
                  </a:moveTo>
                  <a:lnTo>
                    <a:pt x="40" y="602"/>
                  </a:lnTo>
                  <a:lnTo>
                    <a:pt x="40" y="625"/>
                  </a:lnTo>
                  <a:lnTo>
                    <a:pt x="28" y="625"/>
                  </a:lnTo>
                  <a:lnTo>
                    <a:pt x="28" y="602"/>
                  </a:lnTo>
                  <a:lnTo>
                    <a:pt x="28" y="602"/>
                  </a:lnTo>
                  <a:close/>
                  <a:moveTo>
                    <a:pt x="28" y="637"/>
                  </a:moveTo>
                  <a:lnTo>
                    <a:pt x="40" y="637"/>
                  </a:lnTo>
                  <a:lnTo>
                    <a:pt x="40" y="659"/>
                  </a:lnTo>
                  <a:lnTo>
                    <a:pt x="28" y="659"/>
                  </a:lnTo>
                  <a:lnTo>
                    <a:pt x="28" y="637"/>
                  </a:lnTo>
                  <a:lnTo>
                    <a:pt x="28" y="637"/>
                  </a:lnTo>
                  <a:close/>
                  <a:moveTo>
                    <a:pt x="28" y="670"/>
                  </a:moveTo>
                  <a:lnTo>
                    <a:pt x="40" y="670"/>
                  </a:lnTo>
                  <a:lnTo>
                    <a:pt x="40" y="693"/>
                  </a:lnTo>
                  <a:lnTo>
                    <a:pt x="28" y="693"/>
                  </a:lnTo>
                  <a:lnTo>
                    <a:pt x="28" y="670"/>
                  </a:lnTo>
                  <a:lnTo>
                    <a:pt x="28" y="670"/>
                  </a:lnTo>
                  <a:close/>
                  <a:moveTo>
                    <a:pt x="28" y="703"/>
                  </a:moveTo>
                  <a:lnTo>
                    <a:pt x="40" y="703"/>
                  </a:lnTo>
                  <a:lnTo>
                    <a:pt x="40" y="726"/>
                  </a:lnTo>
                  <a:lnTo>
                    <a:pt x="28" y="726"/>
                  </a:lnTo>
                  <a:lnTo>
                    <a:pt x="28" y="703"/>
                  </a:lnTo>
                  <a:lnTo>
                    <a:pt x="28" y="703"/>
                  </a:lnTo>
                  <a:close/>
                  <a:moveTo>
                    <a:pt x="28" y="738"/>
                  </a:moveTo>
                  <a:lnTo>
                    <a:pt x="40" y="738"/>
                  </a:lnTo>
                  <a:lnTo>
                    <a:pt x="40" y="760"/>
                  </a:lnTo>
                  <a:lnTo>
                    <a:pt x="28" y="760"/>
                  </a:lnTo>
                  <a:lnTo>
                    <a:pt x="28" y="738"/>
                  </a:lnTo>
                  <a:lnTo>
                    <a:pt x="28" y="738"/>
                  </a:lnTo>
                  <a:close/>
                  <a:moveTo>
                    <a:pt x="28" y="771"/>
                  </a:moveTo>
                  <a:lnTo>
                    <a:pt x="40" y="771"/>
                  </a:lnTo>
                  <a:lnTo>
                    <a:pt x="40" y="794"/>
                  </a:lnTo>
                  <a:lnTo>
                    <a:pt x="28" y="794"/>
                  </a:lnTo>
                  <a:lnTo>
                    <a:pt x="28" y="771"/>
                  </a:lnTo>
                  <a:lnTo>
                    <a:pt x="28" y="771"/>
                  </a:lnTo>
                  <a:close/>
                  <a:moveTo>
                    <a:pt x="34" y="0"/>
                  </a:moveTo>
                  <a:lnTo>
                    <a:pt x="68" y="69"/>
                  </a:lnTo>
                  <a:lnTo>
                    <a:pt x="40" y="69"/>
                  </a:lnTo>
                  <a:lnTo>
                    <a:pt x="40" y="88"/>
                  </a:lnTo>
                  <a:lnTo>
                    <a:pt x="28" y="88"/>
                  </a:lnTo>
                  <a:lnTo>
                    <a:pt x="28" y="69"/>
                  </a:lnTo>
                  <a:lnTo>
                    <a:pt x="0" y="69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8" name="Freeform 50"/>
            <p:cNvSpPr>
              <a:spLocks noEditPoints="1"/>
            </p:cNvSpPr>
            <p:nvPr/>
          </p:nvSpPr>
          <p:spPr bwMode="auto">
            <a:xfrm>
              <a:off x="4331061" y="2980135"/>
              <a:ext cx="76180" cy="698372"/>
            </a:xfrm>
            <a:custGeom>
              <a:avLst/>
              <a:gdLst>
                <a:gd name="T0" fmla="*/ 39 w 69"/>
                <a:gd name="T1" fmla="*/ 99 h 624"/>
                <a:gd name="T2" fmla="*/ 29 w 69"/>
                <a:gd name="T3" fmla="*/ 121 h 624"/>
                <a:gd name="T4" fmla="*/ 39 w 69"/>
                <a:gd name="T5" fmla="*/ 121 h 624"/>
                <a:gd name="T6" fmla="*/ 39 w 69"/>
                <a:gd name="T7" fmla="*/ 132 h 624"/>
                <a:gd name="T8" fmla="*/ 29 w 69"/>
                <a:gd name="T9" fmla="*/ 155 h 624"/>
                <a:gd name="T10" fmla="*/ 39 w 69"/>
                <a:gd name="T11" fmla="*/ 155 h 624"/>
                <a:gd name="T12" fmla="*/ 39 w 69"/>
                <a:gd name="T13" fmla="*/ 167 h 624"/>
                <a:gd name="T14" fmla="*/ 29 w 69"/>
                <a:gd name="T15" fmla="*/ 188 h 624"/>
                <a:gd name="T16" fmla="*/ 39 w 69"/>
                <a:gd name="T17" fmla="*/ 188 h 624"/>
                <a:gd name="T18" fmla="*/ 39 w 69"/>
                <a:gd name="T19" fmla="*/ 200 h 624"/>
                <a:gd name="T20" fmla="*/ 29 w 69"/>
                <a:gd name="T21" fmla="*/ 222 h 624"/>
                <a:gd name="T22" fmla="*/ 39 w 69"/>
                <a:gd name="T23" fmla="*/ 222 h 624"/>
                <a:gd name="T24" fmla="*/ 39 w 69"/>
                <a:gd name="T25" fmla="*/ 233 h 624"/>
                <a:gd name="T26" fmla="*/ 29 w 69"/>
                <a:gd name="T27" fmla="*/ 256 h 624"/>
                <a:gd name="T28" fmla="*/ 39 w 69"/>
                <a:gd name="T29" fmla="*/ 256 h 624"/>
                <a:gd name="T30" fmla="*/ 39 w 69"/>
                <a:gd name="T31" fmla="*/ 268 h 624"/>
                <a:gd name="T32" fmla="*/ 29 w 69"/>
                <a:gd name="T33" fmla="*/ 290 h 624"/>
                <a:gd name="T34" fmla="*/ 39 w 69"/>
                <a:gd name="T35" fmla="*/ 290 h 624"/>
                <a:gd name="T36" fmla="*/ 39 w 69"/>
                <a:gd name="T37" fmla="*/ 301 h 624"/>
                <a:gd name="T38" fmla="*/ 29 w 69"/>
                <a:gd name="T39" fmla="*/ 324 h 624"/>
                <a:gd name="T40" fmla="*/ 39 w 69"/>
                <a:gd name="T41" fmla="*/ 324 h 624"/>
                <a:gd name="T42" fmla="*/ 39 w 69"/>
                <a:gd name="T43" fmla="*/ 334 h 624"/>
                <a:gd name="T44" fmla="*/ 29 w 69"/>
                <a:gd name="T45" fmla="*/ 357 h 624"/>
                <a:gd name="T46" fmla="*/ 39 w 69"/>
                <a:gd name="T47" fmla="*/ 357 h 624"/>
                <a:gd name="T48" fmla="*/ 39 w 69"/>
                <a:gd name="T49" fmla="*/ 369 h 624"/>
                <a:gd name="T50" fmla="*/ 29 w 69"/>
                <a:gd name="T51" fmla="*/ 391 h 624"/>
                <a:gd name="T52" fmla="*/ 39 w 69"/>
                <a:gd name="T53" fmla="*/ 391 h 624"/>
                <a:gd name="T54" fmla="*/ 39 w 69"/>
                <a:gd name="T55" fmla="*/ 402 h 624"/>
                <a:gd name="T56" fmla="*/ 29 w 69"/>
                <a:gd name="T57" fmla="*/ 425 h 624"/>
                <a:gd name="T58" fmla="*/ 39 w 69"/>
                <a:gd name="T59" fmla="*/ 425 h 624"/>
                <a:gd name="T60" fmla="*/ 29 w 69"/>
                <a:gd name="T61" fmla="*/ 456 h 624"/>
                <a:gd name="T62" fmla="*/ 39 w 69"/>
                <a:gd name="T63" fmla="*/ 435 h 624"/>
                <a:gd name="T64" fmla="*/ 29 w 69"/>
                <a:gd name="T65" fmla="*/ 435 h 624"/>
                <a:gd name="T66" fmla="*/ 39 w 69"/>
                <a:gd name="T67" fmla="*/ 466 h 624"/>
                <a:gd name="T68" fmla="*/ 29 w 69"/>
                <a:gd name="T69" fmla="*/ 489 h 624"/>
                <a:gd name="T70" fmla="*/ 29 w 69"/>
                <a:gd name="T71" fmla="*/ 466 h 624"/>
                <a:gd name="T72" fmla="*/ 39 w 69"/>
                <a:gd name="T73" fmla="*/ 501 h 624"/>
                <a:gd name="T74" fmla="*/ 29 w 69"/>
                <a:gd name="T75" fmla="*/ 523 h 624"/>
                <a:gd name="T76" fmla="*/ 29 w 69"/>
                <a:gd name="T77" fmla="*/ 501 h 624"/>
                <a:gd name="T78" fmla="*/ 39 w 69"/>
                <a:gd name="T79" fmla="*/ 534 h 624"/>
                <a:gd name="T80" fmla="*/ 29 w 69"/>
                <a:gd name="T81" fmla="*/ 557 h 624"/>
                <a:gd name="T82" fmla="*/ 29 w 69"/>
                <a:gd name="T83" fmla="*/ 534 h 624"/>
                <a:gd name="T84" fmla="*/ 39 w 69"/>
                <a:gd name="T85" fmla="*/ 567 h 624"/>
                <a:gd name="T86" fmla="*/ 29 w 69"/>
                <a:gd name="T87" fmla="*/ 590 h 624"/>
                <a:gd name="T88" fmla="*/ 29 w 69"/>
                <a:gd name="T89" fmla="*/ 567 h 624"/>
                <a:gd name="T90" fmla="*/ 39 w 69"/>
                <a:gd name="T91" fmla="*/ 602 h 624"/>
                <a:gd name="T92" fmla="*/ 29 w 69"/>
                <a:gd name="T93" fmla="*/ 624 h 624"/>
                <a:gd name="T94" fmla="*/ 29 w 69"/>
                <a:gd name="T95" fmla="*/ 602 h 624"/>
                <a:gd name="T96" fmla="*/ 69 w 69"/>
                <a:gd name="T97" fmla="*/ 69 h 624"/>
                <a:gd name="T98" fmla="*/ 39 w 69"/>
                <a:gd name="T99" fmla="*/ 87 h 624"/>
                <a:gd name="T100" fmla="*/ 29 w 69"/>
                <a:gd name="T101" fmla="*/ 69 h 624"/>
                <a:gd name="T102" fmla="*/ 34 w 69"/>
                <a:gd name="T103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9" h="624">
                  <a:moveTo>
                    <a:pt x="39" y="121"/>
                  </a:moveTo>
                  <a:lnTo>
                    <a:pt x="39" y="99"/>
                  </a:lnTo>
                  <a:lnTo>
                    <a:pt x="29" y="99"/>
                  </a:lnTo>
                  <a:lnTo>
                    <a:pt x="29" y="121"/>
                  </a:lnTo>
                  <a:lnTo>
                    <a:pt x="39" y="121"/>
                  </a:lnTo>
                  <a:lnTo>
                    <a:pt x="39" y="121"/>
                  </a:lnTo>
                  <a:close/>
                  <a:moveTo>
                    <a:pt x="39" y="155"/>
                  </a:moveTo>
                  <a:lnTo>
                    <a:pt x="39" y="132"/>
                  </a:lnTo>
                  <a:lnTo>
                    <a:pt x="29" y="132"/>
                  </a:lnTo>
                  <a:lnTo>
                    <a:pt x="29" y="155"/>
                  </a:lnTo>
                  <a:lnTo>
                    <a:pt x="39" y="155"/>
                  </a:lnTo>
                  <a:lnTo>
                    <a:pt x="39" y="155"/>
                  </a:lnTo>
                  <a:close/>
                  <a:moveTo>
                    <a:pt x="39" y="188"/>
                  </a:moveTo>
                  <a:lnTo>
                    <a:pt x="39" y="167"/>
                  </a:lnTo>
                  <a:lnTo>
                    <a:pt x="29" y="167"/>
                  </a:lnTo>
                  <a:lnTo>
                    <a:pt x="29" y="188"/>
                  </a:lnTo>
                  <a:lnTo>
                    <a:pt x="39" y="188"/>
                  </a:lnTo>
                  <a:lnTo>
                    <a:pt x="39" y="188"/>
                  </a:lnTo>
                  <a:close/>
                  <a:moveTo>
                    <a:pt x="39" y="222"/>
                  </a:moveTo>
                  <a:lnTo>
                    <a:pt x="39" y="200"/>
                  </a:lnTo>
                  <a:lnTo>
                    <a:pt x="29" y="200"/>
                  </a:lnTo>
                  <a:lnTo>
                    <a:pt x="29" y="222"/>
                  </a:lnTo>
                  <a:lnTo>
                    <a:pt x="39" y="222"/>
                  </a:lnTo>
                  <a:lnTo>
                    <a:pt x="39" y="222"/>
                  </a:lnTo>
                  <a:close/>
                  <a:moveTo>
                    <a:pt x="39" y="256"/>
                  </a:moveTo>
                  <a:lnTo>
                    <a:pt x="39" y="233"/>
                  </a:lnTo>
                  <a:lnTo>
                    <a:pt x="29" y="233"/>
                  </a:lnTo>
                  <a:lnTo>
                    <a:pt x="29" y="256"/>
                  </a:lnTo>
                  <a:lnTo>
                    <a:pt x="39" y="256"/>
                  </a:lnTo>
                  <a:lnTo>
                    <a:pt x="39" y="256"/>
                  </a:lnTo>
                  <a:close/>
                  <a:moveTo>
                    <a:pt x="39" y="290"/>
                  </a:moveTo>
                  <a:lnTo>
                    <a:pt x="39" y="268"/>
                  </a:lnTo>
                  <a:lnTo>
                    <a:pt x="29" y="268"/>
                  </a:lnTo>
                  <a:lnTo>
                    <a:pt x="29" y="290"/>
                  </a:lnTo>
                  <a:lnTo>
                    <a:pt x="39" y="290"/>
                  </a:lnTo>
                  <a:lnTo>
                    <a:pt x="39" y="290"/>
                  </a:lnTo>
                  <a:close/>
                  <a:moveTo>
                    <a:pt x="39" y="324"/>
                  </a:moveTo>
                  <a:lnTo>
                    <a:pt x="39" y="301"/>
                  </a:lnTo>
                  <a:lnTo>
                    <a:pt x="29" y="301"/>
                  </a:lnTo>
                  <a:lnTo>
                    <a:pt x="29" y="324"/>
                  </a:lnTo>
                  <a:lnTo>
                    <a:pt x="39" y="324"/>
                  </a:lnTo>
                  <a:lnTo>
                    <a:pt x="39" y="324"/>
                  </a:lnTo>
                  <a:close/>
                  <a:moveTo>
                    <a:pt x="39" y="357"/>
                  </a:moveTo>
                  <a:lnTo>
                    <a:pt x="39" y="334"/>
                  </a:lnTo>
                  <a:lnTo>
                    <a:pt x="29" y="334"/>
                  </a:lnTo>
                  <a:lnTo>
                    <a:pt x="29" y="357"/>
                  </a:lnTo>
                  <a:lnTo>
                    <a:pt x="39" y="357"/>
                  </a:lnTo>
                  <a:lnTo>
                    <a:pt x="39" y="357"/>
                  </a:lnTo>
                  <a:close/>
                  <a:moveTo>
                    <a:pt x="39" y="391"/>
                  </a:moveTo>
                  <a:lnTo>
                    <a:pt x="39" y="369"/>
                  </a:lnTo>
                  <a:lnTo>
                    <a:pt x="29" y="369"/>
                  </a:lnTo>
                  <a:lnTo>
                    <a:pt x="29" y="391"/>
                  </a:lnTo>
                  <a:lnTo>
                    <a:pt x="39" y="391"/>
                  </a:lnTo>
                  <a:lnTo>
                    <a:pt x="39" y="391"/>
                  </a:lnTo>
                  <a:close/>
                  <a:moveTo>
                    <a:pt x="39" y="425"/>
                  </a:moveTo>
                  <a:lnTo>
                    <a:pt x="39" y="402"/>
                  </a:lnTo>
                  <a:lnTo>
                    <a:pt x="29" y="402"/>
                  </a:lnTo>
                  <a:lnTo>
                    <a:pt x="29" y="425"/>
                  </a:lnTo>
                  <a:lnTo>
                    <a:pt x="39" y="425"/>
                  </a:lnTo>
                  <a:lnTo>
                    <a:pt x="39" y="425"/>
                  </a:lnTo>
                  <a:close/>
                  <a:moveTo>
                    <a:pt x="29" y="435"/>
                  </a:moveTo>
                  <a:lnTo>
                    <a:pt x="29" y="456"/>
                  </a:lnTo>
                  <a:lnTo>
                    <a:pt x="39" y="456"/>
                  </a:lnTo>
                  <a:lnTo>
                    <a:pt x="39" y="435"/>
                  </a:lnTo>
                  <a:lnTo>
                    <a:pt x="29" y="435"/>
                  </a:lnTo>
                  <a:lnTo>
                    <a:pt x="29" y="435"/>
                  </a:lnTo>
                  <a:close/>
                  <a:moveTo>
                    <a:pt x="29" y="466"/>
                  </a:moveTo>
                  <a:lnTo>
                    <a:pt x="39" y="466"/>
                  </a:lnTo>
                  <a:lnTo>
                    <a:pt x="39" y="489"/>
                  </a:lnTo>
                  <a:lnTo>
                    <a:pt x="29" y="489"/>
                  </a:lnTo>
                  <a:lnTo>
                    <a:pt x="29" y="466"/>
                  </a:lnTo>
                  <a:lnTo>
                    <a:pt x="29" y="466"/>
                  </a:lnTo>
                  <a:close/>
                  <a:moveTo>
                    <a:pt x="29" y="501"/>
                  </a:moveTo>
                  <a:lnTo>
                    <a:pt x="39" y="501"/>
                  </a:lnTo>
                  <a:lnTo>
                    <a:pt x="39" y="523"/>
                  </a:lnTo>
                  <a:lnTo>
                    <a:pt x="29" y="523"/>
                  </a:lnTo>
                  <a:lnTo>
                    <a:pt x="29" y="501"/>
                  </a:lnTo>
                  <a:lnTo>
                    <a:pt x="29" y="501"/>
                  </a:lnTo>
                  <a:close/>
                  <a:moveTo>
                    <a:pt x="29" y="534"/>
                  </a:moveTo>
                  <a:lnTo>
                    <a:pt x="39" y="534"/>
                  </a:lnTo>
                  <a:lnTo>
                    <a:pt x="39" y="557"/>
                  </a:lnTo>
                  <a:lnTo>
                    <a:pt x="29" y="557"/>
                  </a:lnTo>
                  <a:lnTo>
                    <a:pt x="29" y="534"/>
                  </a:lnTo>
                  <a:lnTo>
                    <a:pt x="29" y="534"/>
                  </a:lnTo>
                  <a:close/>
                  <a:moveTo>
                    <a:pt x="29" y="567"/>
                  </a:moveTo>
                  <a:lnTo>
                    <a:pt x="39" y="567"/>
                  </a:lnTo>
                  <a:lnTo>
                    <a:pt x="39" y="590"/>
                  </a:lnTo>
                  <a:lnTo>
                    <a:pt x="29" y="590"/>
                  </a:lnTo>
                  <a:lnTo>
                    <a:pt x="29" y="567"/>
                  </a:lnTo>
                  <a:lnTo>
                    <a:pt x="29" y="567"/>
                  </a:lnTo>
                  <a:close/>
                  <a:moveTo>
                    <a:pt x="29" y="602"/>
                  </a:moveTo>
                  <a:lnTo>
                    <a:pt x="39" y="602"/>
                  </a:lnTo>
                  <a:lnTo>
                    <a:pt x="39" y="624"/>
                  </a:lnTo>
                  <a:lnTo>
                    <a:pt x="29" y="624"/>
                  </a:lnTo>
                  <a:lnTo>
                    <a:pt x="29" y="602"/>
                  </a:lnTo>
                  <a:lnTo>
                    <a:pt x="29" y="602"/>
                  </a:lnTo>
                  <a:close/>
                  <a:moveTo>
                    <a:pt x="34" y="0"/>
                  </a:moveTo>
                  <a:lnTo>
                    <a:pt x="69" y="69"/>
                  </a:lnTo>
                  <a:lnTo>
                    <a:pt x="39" y="69"/>
                  </a:lnTo>
                  <a:lnTo>
                    <a:pt x="39" y="87"/>
                  </a:lnTo>
                  <a:lnTo>
                    <a:pt x="29" y="87"/>
                  </a:lnTo>
                  <a:lnTo>
                    <a:pt x="29" y="69"/>
                  </a:lnTo>
                  <a:lnTo>
                    <a:pt x="0" y="69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49" name="Freeform 51"/>
            <p:cNvSpPr>
              <a:spLocks noEditPoints="1"/>
            </p:cNvSpPr>
            <p:nvPr/>
          </p:nvSpPr>
          <p:spPr bwMode="auto">
            <a:xfrm>
              <a:off x="4948437" y="4227681"/>
              <a:ext cx="280913" cy="292046"/>
            </a:xfrm>
            <a:custGeom>
              <a:avLst/>
              <a:gdLst>
                <a:gd name="T0" fmla="*/ 181 w 210"/>
                <a:gd name="T1" fmla="*/ 219 h 219"/>
                <a:gd name="T2" fmla="*/ 210 w 210"/>
                <a:gd name="T3" fmla="*/ 161 h 219"/>
                <a:gd name="T4" fmla="*/ 185 w 210"/>
                <a:gd name="T5" fmla="*/ 161 h 219"/>
                <a:gd name="T6" fmla="*/ 185 w 210"/>
                <a:gd name="T7" fmla="*/ 145 h 219"/>
                <a:gd name="T8" fmla="*/ 176 w 210"/>
                <a:gd name="T9" fmla="*/ 145 h 219"/>
                <a:gd name="T10" fmla="*/ 176 w 210"/>
                <a:gd name="T11" fmla="*/ 161 h 219"/>
                <a:gd name="T12" fmla="*/ 152 w 210"/>
                <a:gd name="T13" fmla="*/ 161 h 219"/>
                <a:gd name="T14" fmla="*/ 181 w 210"/>
                <a:gd name="T15" fmla="*/ 219 h 219"/>
                <a:gd name="T16" fmla="*/ 0 w 210"/>
                <a:gd name="T17" fmla="*/ 0 h 219"/>
                <a:gd name="T18" fmla="*/ 0 w 210"/>
                <a:gd name="T19" fmla="*/ 9 h 219"/>
                <a:gd name="T20" fmla="*/ 19 w 210"/>
                <a:gd name="T21" fmla="*/ 9 h 219"/>
                <a:gd name="T22" fmla="*/ 19 w 210"/>
                <a:gd name="T23" fmla="*/ 0 h 219"/>
                <a:gd name="T24" fmla="*/ 0 w 210"/>
                <a:gd name="T25" fmla="*/ 0 h 219"/>
                <a:gd name="T26" fmla="*/ 28 w 210"/>
                <a:gd name="T27" fmla="*/ 0 h 219"/>
                <a:gd name="T28" fmla="*/ 28 w 210"/>
                <a:gd name="T29" fmla="*/ 9 h 219"/>
                <a:gd name="T30" fmla="*/ 47 w 210"/>
                <a:gd name="T31" fmla="*/ 9 h 219"/>
                <a:gd name="T32" fmla="*/ 47 w 210"/>
                <a:gd name="T33" fmla="*/ 0 h 219"/>
                <a:gd name="T34" fmla="*/ 28 w 210"/>
                <a:gd name="T35" fmla="*/ 0 h 219"/>
                <a:gd name="T36" fmla="*/ 57 w 210"/>
                <a:gd name="T37" fmla="*/ 0 h 219"/>
                <a:gd name="T38" fmla="*/ 57 w 210"/>
                <a:gd name="T39" fmla="*/ 9 h 219"/>
                <a:gd name="T40" fmla="*/ 76 w 210"/>
                <a:gd name="T41" fmla="*/ 9 h 219"/>
                <a:gd name="T42" fmla="*/ 76 w 210"/>
                <a:gd name="T43" fmla="*/ 0 h 219"/>
                <a:gd name="T44" fmla="*/ 57 w 210"/>
                <a:gd name="T45" fmla="*/ 0 h 219"/>
                <a:gd name="T46" fmla="*/ 85 w 210"/>
                <a:gd name="T47" fmla="*/ 0 h 219"/>
                <a:gd name="T48" fmla="*/ 85 w 210"/>
                <a:gd name="T49" fmla="*/ 9 h 219"/>
                <a:gd name="T50" fmla="*/ 103 w 210"/>
                <a:gd name="T51" fmla="*/ 10 h 219"/>
                <a:gd name="T52" fmla="*/ 105 w 210"/>
                <a:gd name="T53" fmla="*/ 1 h 219"/>
                <a:gd name="T54" fmla="*/ 85 w 210"/>
                <a:gd name="T55" fmla="*/ 0 h 219"/>
                <a:gd name="T56" fmla="*/ 114 w 210"/>
                <a:gd name="T57" fmla="*/ 3 h 219"/>
                <a:gd name="T58" fmla="*/ 133 w 210"/>
                <a:gd name="T59" fmla="*/ 8 h 219"/>
                <a:gd name="T60" fmla="*/ 130 w 210"/>
                <a:gd name="T61" fmla="*/ 17 h 219"/>
                <a:gd name="T62" fmla="*/ 112 w 210"/>
                <a:gd name="T63" fmla="*/ 12 h 219"/>
                <a:gd name="T64" fmla="*/ 114 w 210"/>
                <a:gd name="T65" fmla="*/ 3 h 219"/>
                <a:gd name="T66" fmla="*/ 142 w 210"/>
                <a:gd name="T67" fmla="*/ 13 h 219"/>
                <a:gd name="T68" fmla="*/ 158 w 210"/>
                <a:gd name="T69" fmla="*/ 24 h 219"/>
                <a:gd name="T70" fmla="*/ 152 w 210"/>
                <a:gd name="T71" fmla="*/ 31 h 219"/>
                <a:gd name="T72" fmla="*/ 138 w 210"/>
                <a:gd name="T73" fmla="*/ 21 h 219"/>
                <a:gd name="T74" fmla="*/ 142 w 210"/>
                <a:gd name="T75" fmla="*/ 13 h 219"/>
                <a:gd name="T76" fmla="*/ 165 w 210"/>
                <a:gd name="T77" fmla="*/ 32 h 219"/>
                <a:gd name="T78" fmla="*/ 175 w 210"/>
                <a:gd name="T79" fmla="*/ 49 h 219"/>
                <a:gd name="T80" fmla="*/ 167 w 210"/>
                <a:gd name="T81" fmla="*/ 53 h 219"/>
                <a:gd name="T82" fmla="*/ 158 w 210"/>
                <a:gd name="T83" fmla="*/ 38 h 219"/>
                <a:gd name="T84" fmla="*/ 165 w 210"/>
                <a:gd name="T85" fmla="*/ 32 h 219"/>
                <a:gd name="T86" fmla="*/ 179 w 210"/>
                <a:gd name="T87" fmla="*/ 58 h 219"/>
                <a:gd name="T88" fmla="*/ 184 w 210"/>
                <a:gd name="T89" fmla="*/ 77 h 219"/>
                <a:gd name="T90" fmla="*/ 174 w 210"/>
                <a:gd name="T91" fmla="*/ 79 h 219"/>
                <a:gd name="T92" fmla="*/ 170 w 210"/>
                <a:gd name="T93" fmla="*/ 61 h 219"/>
                <a:gd name="T94" fmla="*/ 179 w 210"/>
                <a:gd name="T95" fmla="*/ 58 h 219"/>
                <a:gd name="T96" fmla="*/ 185 w 210"/>
                <a:gd name="T97" fmla="*/ 87 h 219"/>
                <a:gd name="T98" fmla="*/ 185 w 210"/>
                <a:gd name="T99" fmla="*/ 106 h 219"/>
                <a:gd name="T100" fmla="*/ 176 w 210"/>
                <a:gd name="T101" fmla="*/ 106 h 219"/>
                <a:gd name="T102" fmla="*/ 175 w 210"/>
                <a:gd name="T103" fmla="*/ 88 h 219"/>
                <a:gd name="T104" fmla="*/ 185 w 210"/>
                <a:gd name="T105" fmla="*/ 87 h 219"/>
                <a:gd name="T106" fmla="*/ 185 w 210"/>
                <a:gd name="T107" fmla="*/ 116 h 219"/>
                <a:gd name="T108" fmla="*/ 185 w 210"/>
                <a:gd name="T109" fmla="*/ 135 h 219"/>
                <a:gd name="T110" fmla="*/ 176 w 210"/>
                <a:gd name="T111" fmla="*/ 135 h 219"/>
                <a:gd name="T112" fmla="*/ 176 w 210"/>
                <a:gd name="T113" fmla="*/ 116 h 219"/>
                <a:gd name="T114" fmla="*/ 185 w 210"/>
                <a:gd name="T115" fmla="*/ 11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0" h="219">
                  <a:moveTo>
                    <a:pt x="181" y="219"/>
                  </a:moveTo>
                  <a:cubicBezTo>
                    <a:pt x="210" y="161"/>
                    <a:pt x="210" y="161"/>
                    <a:pt x="210" y="161"/>
                  </a:cubicBezTo>
                  <a:cubicBezTo>
                    <a:pt x="185" y="161"/>
                    <a:pt x="185" y="161"/>
                    <a:pt x="185" y="161"/>
                  </a:cubicBezTo>
                  <a:cubicBezTo>
                    <a:pt x="185" y="145"/>
                    <a:pt x="185" y="145"/>
                    <a:pt x="18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61"/>
                    <a:pt x="176" y="161"/>
                    <a:pt x="176" y="161"/>
                  </a:cubicBezTo>
                  <a:cubicBezTo>
                    <a:pt x="152" y="161"/>
                    <a:pt x="152" y="161"/>
                    <a:pt x="152" y="161"/>
                  </a:cubicBezTo>
                  <a:cubicBezTo>
                    <a:pt x="181" y="219"/>
                    <a:pt x="181" y="219"/>
                    <a:pt x="181" y="219"/>
                  </a:cubicBezTo>
                  <a:close/>
                  <a:moveTo>
                    <a:pt x="0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28" y="0"/>
                  </a:moveTo>
                  <a:cubicBezTo>
                    <a:pt x="28" y="9"/>
                    <a:pt x="28" y="9"/>
                    <a:pt x="28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57" y="0"/>
                  </a:moveTo>
                  <a:cubicBezTo>
                    <a:pt x="57" y="9"/>
                    <a:pt x="57" y="9"/>
                    <a:pt x="57" y="9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7" y="0"/>
                    <a:pt x="57" y="0"/>
                    <a:pt x="57" y="0"/>
                  </a:cubicBezTo>
                  <a:close/>
                  <a:moveTo>
                    <a:pt x="85" y="0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5" y="1"/>
                    <a:pt x="105" y="1"/>
                    <a:pt x="105" y="1"/>
                  </a:cubicBezTo>
                  <a:cubicBezTo>
                    <a:pt x="85" y="0"/>
                    <a:pt x="85" y="0"/>
                    <a:pt x="85" y="0"/>
                  </a:cubicBezTo>
                  <a:close/>
                  <a:moveTo>
                    <a:pt x="114" y="3"/>
                  </a:moveTo>
                  <a:cubicBezTo>
                    <a:pt x="133" y="8"/>
                    <a:pt x="133" y="8"/>
                    <a:pt x="133" y="8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4" y="14"/>
                    <a:pt x="118" y="13"/>
                    <a:pt x="112" y="1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42" y="13"/>
                  </a:moveTo>
                  <a:cubicBezTo>
                    <a:pt x="158" y="24"/>
                    <a:pt x="158" y="24"/>
                    <a:pt x="158" y="24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42" y="13"/>
                    <a:pt x="142" y="13"/>
                    <a:pt x="142" y="13"/>
                  </a:cubicBezTo>
                  <a:close/>
                  <a:moveTo>
                    <a:pt x="165" y="32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65" y="32"/>
                    <a:pt x="165" y="32"/>
                    <a:pt x="165" y="32"/>
                  </a:cubicBezTo>
                  <a:close/>
                  <a:moveTo>
                    <a:pt x="179" y="58"/>
                  </a:moveTo>
                  <a:cubicBezTo>
                    <a:pt x="184" y="77"/>
                    <a:pt x="184" y="77"/>
                    <a:pt x="184" y="77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9" y="58"/>
                    <a:pt x="179" y="58"/>
                    <a:pt x="179" y="58"/>
                  </a:cubicBezTo>
                  <a:close/>
                  <a:moveTo>
                    <a:pt x="185" y="87"/>
                  </a:moveTo>
                  <a:cubicBezTo>
                    <a:pt x="185" y="106"/>
                    <a:pt x="185" y="106"/>
                    <a:pt x="185" y="106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88"/>
                    <a:pt x="175" y="88"/>
                    <a:pt x="175" y="88"/>
                  </a:cubicBezTo>
                  <a:cubicBezTo>
                    <a:pt x="185" y="87"/>
                    <a:pt x="185" y="87"/>
                    <a:pt x="185" y="87"/>
                  </a:cubicBezTo>
                  <a:close/>
                  <a:moveTo>
                    <a:pt x="185" y="116"/>
                  </a:moveTo>
                  <a:cubicBezTo>
                    <a:pt x="185" y="135"/>
                    <a:pt x="185" y="135"/>
                    <a:pt x="185" y="135"/>
                  </a:cubicBezTo>
                  <a:cubicBezTo>
                    <a:pt x="176" y="135"/>
                    <a:pt x="176" y="135"/>
                    <a:pt x="176" y="135"/>
                  </a:cubicBezTo>
                  <a:cubicBezTo>
                    <a:pt x="176" y="116"/>
                    <a:pt x="176" y="116"/>
                    <a:pt x="176" y="116"/>
                  </a:cubicBezTo>
                  <a:cubicBezTo>
                    <a:pt x="185" y="116"/>
                    <a:pt x="185" y="116"/>
                    <a:pt x="1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en-US" sz="1013"/>
            </a:p>
          </p:txBody>
        </p:sp>
        <p:sp>
          <p:nvSpPr>
            <p:cNvPr id="50" name="Freeform 35"/>
            <p:cNvSpPr>
              <a:spLocks noChangeAspect="1" noEditPoints="1"/>
            </p:cNvSpPr>
            <p:nvPr/>
          </p:nvSpPr>
          <p:spPr bwMode="auto">
            <a:xfrm>
              <a:off x="5968930" y="3286466"/>
              <a:ext cx="252347" cy="169832"/>
            </a:xfrm>
            <a:custGeom>
              <a:avLst/>
              <a:gdLst>
                <a:gd name="T0" fmla="*/ 135 w 157"/>
                <a:gd name="T1" fmla="*/ 46 h 106"/>
                <a:gd name="T2" fmla="*/ 136 w 157"/>
                <a:gd name="T3" fmla="*/ 37 h 106"/>
                <a:gd name="T4" fmla="*/ 99 w 157"/>
                <a:gd name="T5" fmla="*/ 0 h 106"/>
                <a:gd name="T6" fmla="*/ 73 w 157"/>
                <a:gd name="T7" fmla="*/ 18 h 106"/>
                <a:gd name="T8" fmla="*/ 45 w 157"/>
                <a:gd name="T9" fmla="*/ 8 h 106"/>
                <a:gd name="T10" fmla="*/ 19 w 157"/>
                <a:gd name="T11" fmla="*/ 39 h 106"/>
                <a:gd name="T12" fmla="*/ 20 w 157"/>
                <a:gd name="T13" fmla="*/ 47 h 106"/>
                <a:gd name="T14" fmla="*/ 0 w 157"/>
                <a:gd name="T15" fmla="*/ 75 h 106"/>
                <a:gd name="T16" fmla="*/ 31 w 157"/>
                <a:gd name="T17" fmla="*/ 106 h 106"/>
                <a:gd name="T18" fmla="*/ 126 w 157"/>
                <a:gd name="T19" fmla="*/ 106 h 106"/>
                <a:gd name="T20" fmla="*/ 157 w 157"/>
                <a:gd name="T21" fmla="*/ 75 h 106"/>
                <a:gd name="T22" fmla="*/ 135 w 157"/>
                <a:gd name="T23" fmla="*/ 46 h 106"/>
                <a:gd name="T24" fmla="*/ 120 w 157"/>
                <a:gd name="T25" fmla="*/ 100 h 106"/>
                <a:gd name="T26" fmla="*/ 79 w 157"/>
                <a:gd name="T27" fmla="*/ 100 h 106"/>
                <a:gd name="T28" fmla="*/ 103 w 157"/>
                <a:gd name="T29" fmla="*/ 75 h 106"/>
                <a:gd name="T30" fmla="*/ 102 w 157"/>
                <a:gd name="T31" fmla="*/ 72 h 106"/>
                <a:gd name="T32" fmla="*/ 92 w 157"/>
                <a:gd name="T33" fmla="*/ 72 h 106"/>
                <a:gd name="T34" fmla="*/ 92 w 157"/>
                <a:gd name="T35" fmla="*/ 68 h 106"/>
                <a:gd name="T36" fmla="*/ 92 w 157"/>
                <a:gd name="T37" fmla="*/ 37 h 106"/>
                <a:gd name="T38" fmla="*/ 90 w 157"/>
                <a:gd name="T39" fmla="*/ 35 h 106"/>
                <a:gd name="T40" fmla="*/ 64 w 157"/>
                <a:gd name="T41" fmla="*/ 35 h 106"/>
                <a:gd name="T42" fmla="*/ 62 w 157"/>
                <a:gd name="T43" fmla="*/ 37 h 106"/>
                <a:gd name="T44" fmla="*/ 62 w 157"/>
                <a:gd name="T45" fmla="*/ 68 h 106"/>
                <a:gd name="T46" fmla="*/ 62 w 157"/>
                <a:gd name="T47" fmla="*/ 73 h 106"/>
                <a:gd name="T48" fmla="*/ 51 w 157"/>
                <a:gd name="T49" fmla="*/ 73 h 106"/>
                <a:gd name="T50" fmla="*/ 50 w 157"/>
                <a:gd name="T51" fmla="*/ 76 h 106"/>
                <a:gd name="T52" fmla="*/ 75 w 157"/>
                <a:gd name="T53" fmla="*/ 100 h 106"/>
                <a:gd name="T54" fmla="*/ 38 w 157"/>
                <a:gd name="T55" fmla="*/ 100 h 106"/>
                <a:gd name="T56" fmla="*/ 11 w 157"/>
                <a:gd name="T57" fmla="*/ 74 h 106"/>
                <a:gd name="T58" fmla="*/ 29 w 157"/>
                <a:gd name="T59" fmla="*/ 50 h 106"/>
                <a:gd name="T60" fmla="*/ 28 w 157"/>
                <a:gd name="T61" fmla="*/ 44 h 106"/>
                <a:gd name="T62" fmla="*/ 50 w 157"/>
                <a:gd name="T63" fmla="*/ 17 h 106"/>
                <a:gd name="T64" fmla="*/ 74 w 157"/>
                <a:gd name="T65" fmla="*/ 29 h 106"/>
                <a:gd name="T66" fmla="*/ 97 w 157"/>
                <a:gd name="T67" fmla="*/ 10 h 106"/>
                <a:gd name="T68" fmla="*/ 128 w 157"/>
                <a:gd name="T69" fmla="*/ 42 h 106"/>
                <a:gd name="T70" fmla="*/ 127 w 157"/>
                <a:gd name="T71" fmla="*/ 49 h 106"/>
                <a:gd name="T72" fmla="*/ 147 w 157"/>
                <a:gd name="T73" fmla="*/ 74 h 106"/>
                <a:gd name="T74" fmla="*/ 120 w 157"/>
                <a:gd name="T75" fmla="*/ 10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7" h="106">
                  <a:moveTo>
                    <a:pt x="135" y="46"/>
                  </a:moveTo>
                  <a:cubicBezTo>
                    <a:pt x="136" y="43"/>
                    <a:pt x="136" y="40"/>
                    <a:pt x="136" y="37"/>
                  </a:cubicBezTo>
                  <a:cubicBezTo>
                    <a:pt x="136" y="16"/>
                    <a:pt x="120" y="0"/>
                    <a:pt x="99" y="0"/>
                  </a:cubicBezTo>
                  <a:cubicBezTo>
                    <a:pt x="76" y="0"/>
                    <a:pt x="73" y="18"/>
                    <a:pt x="73" y="18"/>
                  </a:cubicBezTo>
                  <a:cubicBezTo>
                    <a:pt x="73" y="18"/>
                    <a:pt x="63" y="6"/>
                    <a:pt x="45" y="8"/>
                  </a:cubicBezTo>
                  <a:cubicBezTo>
                    <a:pt x="30" y="11"/>
                    <a:pt x="19" y="25"/>
                    <a:pt x="19" y="39"/>
                  </a:cubicBezTo>
                  <a:cubicBezTo>
                    <a:pt x="19" y="42"/>
                    <a:pt x="20" y="44"/>
                    <a:pt x="20" y="47"/>
                  </a:cubicBezTo>
                  <a:cubicBezTo>
                    <a:pt x="9" y="51"/>
                    <a:pt x="0" y="62"/>
                    <a:pt x="0" y="75"/>
                  </a:cubicBezTo>
                  <a:cubicBezTo>
                    <a:pt x="0" y="92"/>
                    <a:pt x="14" y="106"/>
                    <a:pt x="31" y="106"/>
                  </a:cubicBezTo>
                  <a:cubicBezTo>
                    <a:pt x="126" y="106"/>
                    <a:pt x="126" y="106"/>
                    <a:pt x="126" y="106"/>
                  </a:cubicBezTo>
                  <a:cubicBezTo>
                    <a:pt x="143" y="106"/>
                    <a:pt x="157" y="92"/>
                    <a:pt x="157" y="75"/>
                  </a:cubicBezTo>
                  <a:cubicBezTo>
                    <a:pt x="157" y="62"/>
                    <a:pt x="148" y="50"/>
                    <a:pt x="135" y="46"/>
                  </a:cubicBezTo>
                  <a:close/>
                  <a:moveTo>
                    <a:pt x="120" y="100"/>
                  </a:moveTo>
                  <a:cubicBezTo>
                    <a:pt x="79" y="100"/>
                    <a:pt x="79" y="100"/>
                    <a:pt x="79" y="100"/>
                  </a:cubicBezTo>
                  <a:cubicBezTo>
                    <a:pt x="82" y="97"/>
                    <a:pt x="103" y="75"/>
                    <a:pt x="103" y="75"/>
                  </a:cubicBezTo>
                  <a:cubicBezTo>
                    <a:pt x="103" y="75"/>
                    <a:pt x="106" y="72"/>
                    <a:pt x="102" y="72"/>
                  </a:cubicBezTo>
                  <a:cubicBezTo>
                    <a:pt x="98" y="72"/>
                    <a:pt x="92" y="72"/>
                    <a:pt x="92" y="72"/>
                  </a:cubicBezTo>
                  <a:cubicBezTo>
                    <a:pt x="92" y="72"/>
                    <a:pt x="92" y="70"/>
                    <a:pt x="92" y="68"/>
                  </a:cubicBezTo>
                  <a:cubicBezTo>
                    <a:pt x="92" y="59"/>
                    <a:pt x="92" y="43"/>
                    <a:pt x="92" y="37"/>
                  </a:cubicBezTo>
                  <a:cubicBezTo>
                    <a:pt x="92" y="37"/>
                    <a:pt x="92" y="35"/>
                    <a:pt x="90" y="35"/>
                  </a:cubicBezTo>
                  <a:cubicBezTo>
                    <a:pt x="88" y="35"/>
                    <a:pt x="67" y="35"/>
                    <a:pt x="64" y="35"/>
                  </a:cubicBezTo>
                  <a:cubicBezTo>
                    <a:pt x="61" y="35"/>
                    <a:pt x="62" y="37"/>
                    <a:pt x="62" y="37"/>
                  </a:cubicBezTo>
                  <a:cubicBezTo>
                    <a:pt x="62" y="44"/>
                    <a:pt x="62" y="59"/>
                    <a:pt x="62" y="68"/>
                  </a:cubicBezTo>
                  <a:cubicBezTo>
                    <a:pt x="62" y="71"/>
                    <a:pt x="62" y="73"/>
                    <a:pt x="62" y="73"/>
                  </a:cubicBezTo>
                  <a:cubicBezTo>
                    <a:pt x="62" y="73"/>
                    <a:pt x="54" y="73"/>
                    <a:pt x="51" y="73"/>
                  </a:cubicBezTo>
                  <a:cubicBezTo>
                    <a:pt x="47" y="73"/>
                    <a:pt x="50" y="76"/>
                    <a:pt x="50" y="76"/>
                  </a:cubicBezTo>
                  <a:cubicBezTo>
                    <a:pt x="75" y="100"/>
                    <a:pt x="75" y="100"/>
                    <a:pt x="75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23" y="100"/>
                    <a:pt x="11" y="88"/>
                    <a:pt x="11" y="74"/>
                  </a:cubicBezTo>
                  <a:cubicBezTo>
                    <a:pt x="11" y="63"/>
                    <a:pt x="18" y="53"/>
                    <a:pt x="29" y="50"/>
                  </a:cubicBezTo>
                  <a:cubicBezTo>
                    <a:pt x="28" y="48"/>
                    <a:pt x="28" y="46"/>
                    <a:pt x="28" y="44"/>
                  </a:cubicBezTo>
                  <a:cubicBezTo>
                    <a:pt x="28" y="31"/>
                    <a:pt x="37" y="19"/>
                    <a:pt x="50" y="17"/>
                  </a:cubicBezTo>
                  <a:cubicBezTo>
                    <a:pt x="65" y="15"/>
                    <a:pt x="74" y="29"/>
                    <a:pt x="74" y="29"/>
                  </a:cubicBezTo>
                  <a:cubicBezTo>
                    <a:pt x="74" y="29"/>
                    <a:pt x="77" y="10"/>
                    <a:pt x="97" y="10"/>
                  </a:cubicBezTo>
                  <a:cubicBezTo>
                    <a:pt x="115" y="10"/>
                    <a:pt x="128" y="24"/>
                    <a:pt x="128" y="42"/>
                  </a:cubicBezTo>
                  <a:cubicBezTo>
                    <a:pt x="128" y="44"/>
                    <a:pt x="127" y="47"/>
                    <a:pt x="127" y="49"/>
                  </a:cubicBezTo>
                  <a:cubicBezTo>
                    <a:pt x="138" y="53"/>
                    <a:pt x="147" y="62"/>
                    <a:pt x="147" y="74"/>
                  </a:cubicBezTo>
                  <a:cubicBezTo>
                    <a:pt x="147" y="88"/>
                    <a:pt x="135" y="100"/>
                    <a:pt x="120" y="1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685310">
                <a:defRPr/>
              </a:pPr>
              <a:endParaRPr lang="en-US" sz="1349"/>
            </a:p>
          </p:txBody>
        </p:sp>
        <p:sp>
          <p:nvSpPr>
            <p:cNvPr id="51" name="Freeform 61"/>
            <p:cNvSpPr>
              <a:spLocks noChangeAspect="1"/>
            </p:cNvSpPr>
            <p:nvPr/>
          </p:nvSpPr>
          <p:spPr bwMode="auto">
            <a:xfrm>
              <a:off x="2907449" y="3557879"/>
              <a:ext cx="215843" cy="223796"/>
            </a:xfrm>
            <a:custGeom>
              <a:avLst/>
              <a:gdLst>
                <a:gd name="T0" fmla="*/ 99 w 137"/>
                <a:gd name="T1" fmla="*/ 57 h 142"/>
                <a:gd name="T2" fmla="*/ 137 w 137"/>
                <a:gd name="T3" fmla="*/ 57 h 142"/>
                <a:gd name="T4" fmla="*/ 76 w 137"/>
                <a:gd name="T5" fmla="*/ 4 h 142"/>
                <a:gd name="T6" fmla="*/ 69 w 137"/>
                <a:gd name="T7" fmla="*/ 0 h 142"/>
                <a:gd name="T8" fmla="*/ 62 w 137"/>
                <a:gd name="T9" fmla="*/ 4 h 142"/>
                <a:gd name="T10" fmla="*/ 0 w 137"/>
                <a:gd name="T11" fmla="*/ 57 h 142"/>
                <a:gd name="T12" fmla="*/ 39 w 137"/>
                <a:gd name="T13" fmla="*/ 57 h 142"/>
                <a:gd name="T14" fmla="*/ 62 w 137"/>
                <a:gd name="T15" fmla="*/ 4 h 142"/>
                <a:gd name="T16" fmla="*/ 62 w 137"/>
                <a:gd name="T17" fmla="*/ 5 h 142"/>
                <a:gd name="T18" fmla="*/ 43 w 137"/>
                <a:gd name="T19" fmla="*/ 57 h 142"/>
                <a:gd name="T20" fmla="*/ 64 w 137"/>
                <a:gd name="T21" fmla="*/ 57 h 142"/>
                <a:gd name="T22" fmla="*/ 64 w 137"/>
                <a:gd name="T23" fmla="*/ 122 h 142"/>
                <a:gd name="T24" fmla="*/ 64 w 137"/>
                <a:gd name="T25" fmla="*/ 125 h 142"/>
                <a:gd name="T26" fmla="*/ 64 w 137"/>
                <a:gd name="T27" fmla="*/ 130 h 142"/>
                <a:gd name="T28" fmla="*/ 76 w 137"/>
                <a:gd name="T29" fmla="*/ 142 h 142"/>
                <a:gd name="T30" fmla="*/ 87 w 137"/>
                <a:gd name="T31" fmla="*/ 130 h 142"/>
                <a:gd name="T32" fmla="*/ 87 w 137"/>
                <a:gd name="T33" fmla="*/ 125 h 142"/>
                <a:gd name="T34" fmla="*/ 79 w 137"/>
                <a:gd name="T35" fmla="*/ 125 h 142"/>
                <a:gd name="T36" fmla="*/ 79 w 137"/>
                <a:gd name="T37" fmla="*/ 127 h 142"/>
                <a:gd name="T38" fmla="*/ 79 w 137"/>
                <a:gd name="T39" fmla="*/ 129 h 142"/>
                <a:gd name="T40" fmla="*/ 76 w 137"/>
                <a:gd name="T41" fmla="*/ 133 h 142"/>
                <a:gd name="T42" fmla="*/ 72 w 137"/>
                <a:gd name="T43" fmla="*/ 129 h 142"/>
                <a:gd name="T44" fmla="*/ 72 w 137"/>
                <a:gd name="T45" fmla="*/ 127 h 142"/>
                <a:gd name="T46" fmla="*/ 72 w 137"/>
                <a:gd name="T47" fmla="*/ 125 h 142"/>
                <a:gd name="T48" fmla="*/ 72 w 137"/>
                <a:gd name="T49" fmla="*/ 111 h 142"/>
                <a:gd name="T50" fmla="*/ 72 w 137"/>
                <a:gd name="T51" fmla="*/ 57 h 142"/>
                <a:gd name="T52" fmla="*/ 94 w 137"/>
                <a:gd name="T53" fmla="*/ 57 h 142"/>
                <a:gd name="T54" fmla="*/ 76 w 137"/>
                <a:gd name="T55" fmla="*/ 5 h 142"/>
                <a:gd name="T56" fmla="*/ 76 w 137"/>
                <a:gd name="T57" fmla="*/ 4 h 142"/>
                <a:gd name="T58" fmla="*/ 99 w 137"/>
                <a:gd name="T59" fmla="*/ 57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7" h="142">
                  <a:moveTo>
                    <a:pt x="99" y="57"/>
                  </a:moveTo>
                  <a:cubicBezTo>
                    <a:pt x="137" y="57"/>
                    <a:pt x="137" y="57"/>
                    <a:pt x="137" y="57"/>
                  </a:cubicBezTo>
                  <a:cubicBezTo>
                    <a:pt x="130" y="28"/>
                    <a:pt x="105" y="7"/>
                    <a:pt x="76" y="4"/>
                  </a:cubicBezTo>
                  <a:cubicBezTo>
                    <a:pt x="74" y="1"/>
                    <a:pt x="72" y="0"/>
                    <a:pt x="69" y="0"/>
                  </a:cubicBezTo>
                  <a:cubicBezTo>
                    <a:pt x="66" y="0"/>
                    <a:pt x="64" y="1"/>
                    <a:pt x="62" y="4"/>
                  </a:cubicBezTo>
                  <a:cubicBezTo>
                    <a:pt x="32" y="6"/>
                    <a:pt x="7" y="28"/>
                    <a:pt x="0" y="57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24"/>
                    <a:pt x="58" y="7"/>
                    <a:pt x="62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41" y="31"/>
                    <a:pt x="43" y="57"/>
                    <a:pt x="4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122"/>
                    <a:pt x="64" y="122"/>
                    <a:pt x="64" y="122"/>
                  </a:cubicBezTo>
                  <a:cubicBezTo>
                    <a:pt x="64" y="125"/>
                    <a:pt x="64" y="125"/>
                    <a:pt x="64" y="125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6"/>
                    <a:pt x="69" y="142"/>
                    <a:pt x="76" y="142"/>
                  </a:cubicBezTo>
                  <a:cubicBezTo>
                    <a:pt x="82" y="142"/>
                    <a:pt x="87" y="136"/>
                    <a:pt x="87" y="130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9" y="131"/>
                    <a:pt x="78" y="133"/>
                    <a:pt x="76" y="133"/>
                  </a:cubicBezTo>
                  <a:cubicBezTo>
                    <a:pt x="74" y="133"/>
                    <a:pt x="72" y="131"/>
                    <a:pt x="72" y="129"/>
                  </a:cubicBezTo>
                  <a:cubicBezTo>
                    <a:pt x="72" y="127"/>
                    <a:pt x="72" y="127"/>
                    <a:pt x="72" y="127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4" y="57"/>
                    <a:pt x="97" y="31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80" y="7"/>
                    <a:pt x="99" y="24"/>
                    <a:pt x="99" y="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685310">
                <a:defRPr/>
              </a:pPr>
              <a:endParaRPr lang="en-US" sz="1349"/>
            </a:p>
          </p:txBody>
        </p:sp>
        <p:grpSp>
          <p:nvGrpSpPr>
            <p:cNvPr id="43008" name="Group 24"/>
            <p:cNvGrpSpPr>
              <a:grpSpLocks noChangeAspect="1"/>
            </p:cNvGrpSpPr>
            <p:nvPr/>
          </p:nvGrpSpPr>
          <p:grpSpPr>
            <a:xfrm>
              <a:off x="5623995" y="4050629"/>
              <a:ext cx="216000" cy="243629"/>
              <a:chOff x="5513440" y="1766202"/>
              <a:chExt cx="429274" cy="484183"/>
            </a:xfrm>
            <a:solidFill>
              <a:schemeClr val="bg1"/>
            </a:solidFill>
          </p:grpSpPr>
          <p:sp>
            <p:nvSpPr>
              <p:cNvPr id="53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54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55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</p:grpSp>
        <p:grpSp>
          <p:nvGrpSpPr>
            <p:cNvPr id="43009" name="Group 33"/>
            <p:cNvGrpSpPr>
              <a:grpSpLocks noChangeAspect="1"/>
            </p:cNvGrpSpPr>
            <p:nvPr/>
          </p:nvGrpSpPr>
          <p:grpSpPr>
            <a:xfrm>
              <a:off x="3289372" y="3001710"/>
              <a:ext cx="216000" cy="183437"/>
              <a:chOff x="2950272" y="1314466"/>
              <a:chExt cx="496661" cy="421788"/>
            </a:xfrm>
            <a:solidFill>
              <a:schemeClr val="bg1"/>
            </a:solidFill>
          </p:grpSpPr>
          <p:sp>
            <p:nvSpPr>
              <p:cNvPr id="62" name="Freeform 12"/>
              <p:cNvSpPr>
                <a:spLocks/>
              </p:cNvSpPr>
              <p:nvPr/>
            </p:nvSpPr>
            <p:spPr bwMode="auto">
              <a:xfrm>
                <a:off x="3107507" y="1559052"/>
                <a:ext cx="89848" cy="89848"/>
              </a:xfrm>
              <a:custGeom>
                <a:avLst/>
                <a:gdLst>
                  <a:gd name="T0" fmla="*/ 36 w 36"/>
                  <a:gd name="T1" fmla="*/ 20 h 36"/>
                  <a:gd name="T2" fmla="*/ 16 w 36"/>
                  <a:gd name="T3" fmla="*/ 0 h 36"/>
                  <a:gd name="T4" fmla="*/ 16 w 36"/>
                  <a:gd name="T5" fmla="*/ 0 h 36"/>
                  <a:gd name="T6" fmla="*/ 0 w 36"/>
                  <a:gd name="T7" fmla="*/ 36 h 36"/>
                  <a:gd name="T8" fmla="*/ 36 w 36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6" y="2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0" y="36"/>
                    </a:lnTo>
                    <a:lnTo>
                      <a:pt x="36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63" name="Rectangle 13"/>
              <p:cNvSpPr>
                <a:spLocks noChangeArrowheads="1"/>
              </p:cNvSpPr>
              <p:nvPr/>
            </p:nvSpPr>
            <p:spPr bwMode="auto">
              <a:xfrm>
                <a:off x="3197355" y="1608968"/>
                <a:ext cx="2497" cy="249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64" name="Freeform 14"/>
              <p:cNvSpPr>
                <a:spLocks/>
              </p:cNvSpPr>
              <p:nvPr/>
            </p:nvSpPr>
            <p:spPr bwMode="auto">
              <a:xfrm>
                <a:off x="3159917" y="1344415"/>
                <a:ext cx="227117" cy="222125"/>
              </a:xfrm>
              <a:custGeom>
                <a:avLst/>
                <a:gdLst>
                  <a:gd name="T0" fmla="*/ 81 w 91"/>
                  <a:gd name="T1" fmla="*/ 0 h 89"/>
                  <a:gd name="T2" fmla="*/ 0 w 91"/>
                  <a:gd name="T3" fmla="*/ 81 h 89"/>
                  <a:gd name="T4" fmla="*/ 8 w 91"/>
                  <a:gd name="T5" fmla="*/ 89 h 89"/>
                  <a:gd name="T6" fmla="*/ 91 w 91"/>
                  <a:gd name="T7" fmla="*/ 8 h 89"/>
                  <a:gd name="T8" fmla="*/ 81 w 91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89">
                    <a:moveTo>
                      <a:pt x="81" y="0"/>
                    </a:moveTo>
                    <a:lnTo>
                      <a:pt x="0" y="81"/>
                    </a:lnTo>
                    <a:lnTo>
                      <a:pt x="8" y="89"/>
                    </a:lnTo>
                    <a:lnTo>
                      <a:pt x="91" y="8"/>
                    </a:lnTo>
                    <a:lnTo>
                      <a:pt x="8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65" name="Freeform 15"/>
              <p:cNvSpPr>
                <a:spLocks/>
              </p:cNvSpPr>
              <p:nvPr/>
            </p:nvSpPr>
            <p:spPr bwMode="auto">
              <a:xfrm>
                <a:off x="3189867" y="1374365"/>
                <a:ext cx="227117" cy="224620"/>
              </a:xfrm>
              <a:custGeom>
                <a:avLst/>
                <a:gdLst>
                  <a:gd name="T0" fmla="*/ 0 w 91"/>
                  <a:gd name="T1" fmla="*/ 82 h 90"/>
                  <a:gd name="T2" fmla="*/ 8 w 91"/>
                  <a:gd name="T3" fmla="*/ 90 h 90"/>
                  <a:gd name="T4" fmla="*/ 91 w 91"/>
                  <a:gd name="T5" fmla="*/ 8 h 90"/>
                  <a:gd name="T6" fmla="*/ 83 w 91"/>
                  <a:gd name="T7" fmla="*/ 0 h 90"/>
                  <a:gd name="T8" fmla="*/ 0 w 91"/>
                  <a:gd name="T9" fmla="*/ 8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90">
                    <a:moveTo>
                      <a:pt x="0" y="82"/>
                    </a:moveTo>
                    <a:lnTo>
                      <a:pt x="8" y="90"/>
                    </a:lnTo>
                    <a:lnTo>
                      <a:pt x="91" y="8"/>
                    </a:lnTo>
                    <a:lnTo>
                      <a:pt x="83" y="0"/>
                    </a:lnTo>
                    <a:lnTo>
                      <a:pt x="0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66" name="Freeform 16"/>
              <p:cNvSpPr>
                <a:spLocks/>
              </p:cNvSpPr>
              <p:nvPr/>
            </p:nvSpPr>
            <p:spPr bwMode="auto">
              <a:xfrm>
                <a:off x="3377051" y="1314466"/>
                <a:ext cx="69882" cy="64890"/>
              </a:xfrm>
              <a:custGeom>
                <a:avLst/>
                <a:gdLst>
                  <a:gd name="T0" fmla="*/ 14 w 21"/>
                  <a:gd name="T1" fmla="*/ 6 h 20"/>
                  <a:gd name="T2" fmla="*/ 0 w 21"/>
                  <a:gd name="T3" fmla="*/ 6 h 20"/>
                  <a:gd name="T4" fmla="*/ 15 w 21"/>
                  <a:gd name="T5" fmla="*/ 20 h 20"/>
                  <a:gd name="T6" fmla="*/ 14 w 21"/>
                  <a:gd name="T7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0">
                    <a:moveTo>
                      <a:pt x="14" y="6"/>
                    </a:moveTo>
                    <a:cubicBezTo>
                      <a:pt x="8" y="0"/>
                      <a:pt x="0" y="6"/>
                      <a:pt x="0" y="6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21" y="13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  <p:sp>
            <p:nvSpPr>
              <p:cNvPr id="67" name="Freeform 17"/>
              <p:cNvSpPr>
                <a:spLocks/>
              </p:cNvSpPr>
              <p:nvPr/>
            </p:nvSpPr>
            <p:spPr bwMode="auto">
              <a:xfrm>
                <a:off x="2950272" y="1324449"/>
                <a:ext cx="416796" cy="411805"/>
              </a:xfrm>
              <a:custGeom>
                <a:avLst/>
                <a:gdLst>
                  <a:gd name="T0" fmla="*/ 147 w 167"/>
                  <a:gd name="T1" fmla="*/ 145 h 165"/>
                  <a:gd name="T2" fmla="*/ 20 w 167"/>
                  <a:gd name="T3" fmla="*/ 145 h 165"/>
                  <a:gd name="T4" fmla="*/ 20 w 167"/>
                  <a:gd name="T5" fmla="*/ 20 h 165"/>
                  <a:gd name="T6" fmla="*/ 139 w 167"/>
                  <a:gd name="T7" fmla="*/ 20 h 165"/>
                  <a:gd name="T8" fmla="*/ 160 w 167"/>
                  <a:gd name="T9" fmla="*/ 0 h 165"/>
                  <a:gd name="T10" fmla="*/ 0 w 167"/>
                  <a:gd name="T11" fmla="*/ 0 h 165"/>
                  <a:gd name="T12" fmla="*/ 0 w 167"/>
                  <a:gd name="T13" fmla="*/ 165 h 165"/>
                  <a:gd name="T14" fmla="*/ 167 w 167"/>
                  <a:gd name="T15" fmla="*/ 165 h 165"/>
                  <a:gd name="T16" fmla="*/ 167 w 167"/>
                  <a:gd name="T17" fmla="*/ 61 h 165"/>
                  <a:gd name="T18" fmla="*/ 147 w 167"/>
                  <a:gd name="T19" fmla="*/ 81 h 165"/>
                  <a:gd name="T20" fmla="*/ 147 w 167"/>
                  <a:gd name="T21" fmla="*/ 14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7" h="165">
                    <a:moveTo>
                      <a:pt x="147" y="145"/>
                    </a:moveTo>
                    <a:lnTo>
                      <a:pt x="20" y="145"/>
                    </a:lnTo>
                    <a:lnTo>
                      <a:pt x="20" y="20"/>
                    </a:lnTo>
                    <a:lnTo>
                      <a:pt x="139" y="20"/>
                    </a:lnTo>
                    <a:lnTo>
                      <a:pt x="160" y="0"/>
                    </a:lnTo>
                    <a:lnTo>
                      <a:pt x="0" y="0"/>
                    </a:lnTo>
                    <a:lnTo>
                      <a:pt x="0" y="165"/>
                    </a:lnTo>
                    <a:lnTo>
                      <a:pt x="167" y="165"/>
                    </a:lnTo>
                    <a:lnTo>
                      <a:pt x="167" y="61"/>
                    </a:lnTo>
                    <a:lnTo>
                      <a:pt x="147" y="81"/>
                    </a:lnTo>
                    <a:lnTo>
                      <a:pt x="147" y="1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685310">
                  <a:defRPr/>
                </a:pPr>
                <a:endParaRPr lang="en-US" sz="1349"/>
              </a:p>
            </p:txBody>
          </p:sp>
        </p:grpSp>
        <p:grpSp>
          <p:nvGrpSpPr>
            <p:cNvPr id="43010" name="组合 68"/>
            <p:cNvGrpSpPr>
              <a:grpSpLocks noChangeAspect="1"/>
            </p:cNvGrpSpPr>
            <p:nvPr/>
          </p:nvGrpSpPr>
          <p:grpSpPr>
            <a:xfrm>
              <a:off x="5493311" y="2633965"/>
              <a:ext cx="216000" cy="181725"/>
              <a:chOff x="5146675" y="766763"/>
              <a:chExt cx="1590676" cy="1338263"/>
            </a:xfrm>
            <a:solidFill>
              <a:schemeClr val="bg1"/>
            </a:solidFill>
          </p:grpSpPr>
          <p:sp>
            <p:nvSpPr>
              <p:cNvPr id="70" name="Oval 18"/>
              <p:cNvSpPr>
                <a:spLocks noChangeArrowheads="1"/>
              </p:cNvSpPr>
              <p:nvPr/>
            </p:nvSpPr>
            <p:spPr bwMode="auto">
              <a:xfrm>
                <a:off x="5675313" y="766763"/>
                <a:ext cx="533400" cy="5349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1" name="Freeform 19"/>
              <p:cNvSpPr>
                <a:spLocks/>
              </p:cNvSpPr>
              <p:nvPr/>
            </p:nvSpPr>
            <p:spPr bwMode="auto">
              <a:xfrm>
                <a:off x="5511800" y="1344613"/>
                <a:ext cx="860425" cy="760413"/>
              </a:xfrm>
              <a:custGeom>
                <a:avLst/>
                <a:gdLst>
                  <a:gd name="T0" fmla="*/ 201 w 301"/>
                  <a:gd name="T1" fmla="*/ 0 h 266"/>
                  <a:gd name="T2" fmla="*/ 151 w 301"/>
                  <a:gd name="T3" fmla="*/ 67 h 266"/>
                  <a:gd name="T4" fmla="*/ 101 w 301"/>
                  <a:gd name="T5" fmla="*/ 0 h 266"/>
                  <a:gd name="T6" fmla="*/ 0 w 301"/>
                  <a:gd name="T7" fmla="*/ 144 h 266"/>
                  <a:gd name="T8" fmla="*/ 0 w 301"/>
                  <a:gd name="T9" fmla="*/ 235 h 266"/>
                  <a:gd name="T10" fmla="*/ 0 w 301"/>
                  <a:gd name="T11" fmla="*/ 235 h 266"/>
                  <a:gd name="T12" fmla="*/ 151 w 301"/>
                  <a:gd name="T13" fmla="*/ 266 h 266"/>
                  <a:gd name="T14" fmla="*/ 301 w 301"/>
                  <a:gd name="T15" fmla="*/ 235 h 266"/>
                  <a:gd name="T16" fmla="*/ 301 w 301"/>
                  <a:gd name="T17" fmla="*/ 235 h 266"/>
                  <a:gd name="T18" fmla="*/ 301 w 301"/>
                  <a:gd name="T19" fmla="*/ 144 h 266"/>
                  <a:gd name="T20" fmla="*/ 201 w 301"/>
                  <a:gd name="T21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1" h="266">
                    <a:moveTo>
                      <a:pt x="201" y="0"/>
                    </a:moveTo>
                    <a:cubicBezTo>
                      <a:pt x="151" y="67"/>
                      <a:pt x="151" y="67"/>
                      <a:pt x="151" y="67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42" y="21"/>
                      <a:pt x="0" y="78"/>
                      <a:pt x="0" y="144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3" y="252"/>
                      <a:pt x="69" y="266"/>
                      <a:pt x="151" y="266"/>
                    </a:cubicBezTo>
                    <a:cubicBezTo>
                      <a:pt x="232" y="266"/>
                      <a:pt x="298" y="252"/>
                      <a:pt x="301" y="235"/>
                    </a:cubicBezTo>
                    <a:cubicBezTo>
                      <a:pt x="301" y="235"/>
                      <a:pt x="301" y="235"/>
                      <a:pt x="301" y="235"/>
                    </a:cubicBezTo>
                    <a:cubicBezTo>
                      <a:pt x="301" y="144"/>
                      <a:pt x="301" y="144"/>
                      <a:pt x="301" y="144"/>
                    </a:cubicBezTo>
                    <a:cubicBezTo>
                      <a:pt x="301" y="78"/>
                      <a:pt x="259" y="21"/>
                      <a:pt x="20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2" name="Freeform 20"/>
              <p:cNvSpPr>
                <a:spLocks/>
              </p:cNvSpPr>
              <p:nvPr/>
            </p:nvSpPr>
            <p:spPr bwMode="auto">
              <a:xfrm>
                <a:off x="5900738" y="1319213"/>
                <a:ext cx="85725" cy="50800"/>
              </a:xfrm>
              <a:custGeom>
                <a:avLst/>
                <a:gdLst>
                  <a:gd name="T0" fmla="*/ 30 w 30"/>
                  <a:gd name="T1" fmla="*/ 1 h 18"/>
                  <a:gd name="T2" fmla="*/ 15 w 30"/>
                  <a:gd name="T3" fmla="*/ 0 h 18"/>
                  <a:gd name="T4" fmla="*/ 1 w 30"/>
                  <a:gd name="T5" fmla="*/ 1 h 18"/>
                  <a:gd name="T6" fmla="*/ 7 w 30"/>
                  <a:gd name="T7" fmla="*/ 18 h 18"/>
                  <a:gd name="T8" fmla="*/ 24 w 30"/>
                  <a:gd name="T9" fmla="*/ 18 h 18"/>
                  <a:gd name="T10" fmla="*/ 30 w 30"/>
                  <a:gd name="T11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18">
                    <a:moveTo>
                      <a:pt x="30" y="1"/>
                    </a:moveTo>
                    <a:cubicBezTo>
                      <a:pt x="25" y="0"/>
                      <a:pt x="20" y="0"/>
                      <a:pt x="15" y="0"/>
                    </a:cubicBezTo>
                    <a:cubicBezTo>
                      <a:pt x="10" y="0"/>
                      <a:pt x="6" y="0"/>
                      <a:pt x="1" y="1"/>
                    </a:cubicBezTo>
                    <a:cubicBezTo>
                      <a:pt x="1" y="1"/>
                      <a:pt x="0" y="11"/>
                      <a:pt x="7" y="18"/>
                    </a:cubicBezTo>
                    <a:cubicBezTo>
                      <a:pt x="7" y="18"/>
                      <a:pt x="18" y="18"/>
                      <a:pt x="24" y="18"/>
                    </a:cubicBezTo>
                    <a:cubicBezTo>
                      <a:pt x="24" y="18"/>
                      <a:pt x="30" y="12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3" name="Freeform 21"/>
              <p:cNvSpPr>
                <a:spLocks/>
              </p:cNvSpPr>
              <p:nvPr/>
            </p:nvSpPr>
            <p:spPr bwMode="auto">
              <a:xfrm>
                <a:off x="5894388" y="1377951"/>
                <a:ext cx="95250" cy="130175"/>
              </a:xfrm>
              <a:custGeom>
                <a:avLst/>
                <a:gdLst>
                  <a:gd name="T0" fmla="*/ 15 w 60"/>
                  <a:gd name="T1" fmla="*/ 0 h 82"/>
                  <a:gd name="T2" fmla="*/ 47 w 60"/>
                  <a:gd name="T3" fmla="*/ 0 h 82"/>
                  <a:gd name="T4" fmla="*/ 60 w 60"/>
                  <a:gd name="T5" fmla="*/ 47 h 82"/>
                  <a:gd name="T6" fmla="*/ 31 w 60"/>
                  <a:gd name="T7" fmla="*/ 82 h 82"/>
                  <a:gd name="T8" fmla="*/ 0 w 60"/>
                  <a:gd name="T9" fmla="*/ 47 h 82"/>
                  <a:gd name="T10" fmla="*/ 15 w 60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2">
                    <a:moveTo>
                      <a:pt x="15" y="0"/>
                    </a:moveTo>
                    <a:lnTo>
                      <a:pt x="47" y="0"/>
                    </a:lnTo>
                    <a:lnTo>
                      <a:pt x="60" y="47"/>
                    </a:lnTo>
                    <a:lnTo>
                      <a:pt x="31" y="82"/>
                    </a:lnTo>
                    <a:lnTo>
                      <a:pt x="0" y="47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4" name="Freeform 22"/>
              <p:cNvSpPr>
                <a:spLocks/>
              </p:cNvSpPr>
              <p:nvPr/>
            </p:nvSpPr>
            <p:spPr bwMode="auto">
              <a:xfrm>
                <a:off x="5432425" y="1427163"/>
                <a:ext cx="71438" cy="96838"/>
              </a:xfrm>
              <a:custGeom>
                <a:avLst/>
                <a:gdLst>
                  <a:gd name="T0" fmla="*/ 23 w 45"/>
                  <a:gd name="T1" fmla="*/ 61 h 61"/>
                  <a:gd name="T2" fmla="*/ 45 w 45"/>
                  <a:gd name="T3" fmla="*/ 34 h 61"/>
                  <a:gd name="T4" fmla="*/ 34 w 45"/>
                  <a:gd name="T5" fmla="*/ 0 h 61"/>
                  <a:gd name="T6" fmla="*/ 11 w 45"/>
                  <a:gd name="T7" fmla="*/ 0 h 61"/>
                  <a:gd name="T8" fmla="*/ 0 w 45"/>
                  <a:gd name="T9" fmla="*/ 34 h 61"/>
                  <a:gd name="T10" fmla="*/ 23 w 45"/>
                  <a:gd name="T11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61">
                    <a:moveTo>
                      <a:pt x="23" y="61"/>
                    </a:moveTo>
                    <a:lnTo>
                      <a:pt x="45" y="34"/>
                    </a:lnTo>
                    <a:lnTo>
                      <a:pt x="34" y="0"/>
                    </a:lnTo>
                    <a:lnTo>
                      <a:pt x="11" y="0"/>
                    </a:lnTo>
                    <a:lnTo>
                      <a:pt x="0" y="34"/>
                    </a:lnTo>
                    <a:lnTo>
                      <a:pt x="2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5" name="Freeform 23"/>
              <p:cNvSpPr>
                <a:spLocks/>
              </p:cNvSpPr>
              <p:nvPr/>
            </p:nvSpPr>
            <p:spPr bwMode="auto">
              <a:xfrm>
                <a:off x="5146675" y="1401763"/>
                <a:ext cx="465138" cy="568325"/>
              </a:xfrm>
              <a:custGeom>
                <a:avLst/>
                <a:gdLst>
                  <a:gd name="T0" fmla="*/ 150 w 163"/>
                  <a:gd name="T1" fmla="*/ 0 h 199"/>
                  <a:gd name="T2" fmla="*/ 113 w 163"/>
                  <a:gd name="T3" fmla="*/ 50 h 199"/>
                  <a:gd name="T4" fmla="*/ 75 w 163"/>
                  <a:gd name="T5" fmla="*/ 0 h 199"/>
                  <a:gd name="T6" fmla="*/ 0 w 163"/>
                  <a:gd name="T7" fmla="*/ 108 h 199"/>
                  <a:gd name="T8" fmla="*/ 0 w 163"/>
                  <a:gd name="T9" fmla="*/ 176 h 199"/>
                  <a:gd name="T10" fmla="*/ 0 w 163"/>
                  <a:gd name="T11" fmla="*/ 176 h 199"/>
                  <a:gd name="T12" fmla="*/ 113 w 163"/>
                  <a:gd name="T13" fmla="*/ 199 h 199"/>
                  <a:gd name="T14" fmla="*/ 114 w 163"/>
                  <a:gd name="T15" fmla="*/ 199 h 199"/>
                  <a:gd name="T16" fmla="*/ 114 w 163"/>
                  <a:gd name="T17" fmla="*/ 124 h 199"/>
                  <a:gd name="T18" fmla="*/ 163 w 163"/>
                  <a:gd name="T19" fmla="*/ 6 h 199"/>
                  <a:gd name="T20" fmla="*/ 150 w 163"/>
                  <a:gd name="T21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3" h="199">
                    <a:moveTo>
                      <a:pt x="150" y="0"/>
                    </a:moveTo>
                    <a:cubicBezTo>
                      <a:pt x="113" y="50"/>
                      <a:pt x="113" y="50"/>
                      <a:pt x="113" y="5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31" y="16"/>
                      <a:pt x="0" y="58"/>
                      <a:pt x="0" y="108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2" y="189"/>
                      <a:pt x="52" y="199"/>
                      <a:pt x="113" y="199"/>
                    </a:cubicBezTo>
                    <a:cubicBezTo>
                      <a:pt x="113" y="199"/>
                      <a:pt x="114" y="199"/>
                      <a:pt x="114" y="199"/>
                    </a:cubicBezTo>
                    <a:cubicBezTo>
                      <a:pt x="114" y="124"/>
                      <a:pt x="114" y="124"/>
                      <a:pt x="114" y="124"/>
                    </a:cubicBezTo>
                    <a:cubicBezTo>
                      <a:pt x="114" y="78"/>
                      <a:pt x="133" y="36"/>
                      <a:pt x="163" y="6"/>
                    </a:cubicBezTo>
                    <a:cubicBezTo>
                      <a:pt x="159" y="3"/>
                      <a:pt x="155" y="2"/>
                      <a:pt x="1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6" name="Freeform 24"/>
              <p:cNvSpPr>
                <a:spLocks/>
              </p:cNvSpPr>
              <p:nvPr/>
            </p:nvSpPr>
            <p:spPr bwMode="auto">
              <a:xfrm>
                <a:off x="5438775" y="1381126"/>
                <a:ext cx="61913" cy="41275"/>
              </a:xfrm>
              <a:custGeom>
                <a:avLst/>
                <a:gdLst>
                  <a:gd name="T0" fmla="*/ 18 w 22"/>
                  <a:gd name="T1" fmla="*/ 14 h 14"/>
                  <a:gd name="T2" fmla="*/ 22 w 22"/>
                  <a:gd name="T3" fmla="*/ 1 h 14"/>
                  <a:gd name="T4" fmla="*/ 11 w 22"/>
                  <a:gd name="T5" fmla="*/ 0 h 14"/>
                  <a:gd name="T6" fmla="*/ 0 w 22"/>
                  <a:gd name="T7" fmla="*/ 1 h 14"/>
                  <a:gd name="T8" fmla="*/ 5 w 22"/>
                  <a:gd name="T9" fmla="*/ 14 h 14"/>
                  <a:gd name="T10" fmla="*/ 18 w 22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4">
                    <a:moveTo>
                      <a:pt x="18" y="14"/>
                    </a:moveTo>
                    <a:cubicBezTo>
                      <a:pt x="18" y="14"/>
                      <a:pt x="22" y="9"/>
                      <a:pt x="22" y="1"/>
                    </a:cubicBezTo>
                    <a:cubicBezTo>
                      <a:pt x="18" y="0"/>
                      <a:pt x="15" y="0"/>
                      <a:pt x="11" y="0"/>
                    </a:cubicBezTo>
                    <a:cubicBezTo>
                      <a:pt x="7" y="0"/>
                      <a:pt x="4" y="0"/>
                      <a:pt x="0" y="1"/>
                    </a:cubicBezTo>
                    <a:cubicBezTo>
                      <a:pt x="0" y="1"/>
                      <a:pt x="0" y="8"/>
                      <a:pt x="5" y="14"/>
                    </a:cubicBezTo>
                    <a:cubicBezTo>
                      <a:pt x="5" y="14"/>
                      <a:pt x="13" y="14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7" name="Oval 25"/>
              <p:cNvSpPr>
                <a:spLocks noChangeArrowheads="1"/>
              </p:cNvSpPr>
              <p:nvPr/>
            </p:nvSpPr>
            <p:spPr bwMode="auto">
              <a:xfrm>
                <a:off x="5267325" y="966788"/>
                <a:ext cx="401638" cy="4032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8" name="Freeform 26"/>
              <p:cNvSpPr>
                <a:spLocks/>
              </p:cNvSpPr>
              <p:nvPr/>
            </p:nvSpPr>
            <p:spPr bwMode="auto">
              <a:xfrm>
                <a:off x="6386513" y="1381126"/>
                <a:ext cx="61913" cy="41275"/>
              </a:xfrm>
              <a:custGeom>
                <a:avLst/>
                <a:gdLst>
                  <a:gd name="T0" fmla="*/ 17 w 22"/>
                  <a:gd name="T1" fmla="*/ 14 h 14"/>
                  <a:gd name="T2" fmla="*/ 22 w 22"/>
                  <a:gd name="T3" fmla="*/ 1 h 14"/>
                  <a:gd name="T4" fmla="*/ 11 w 22"/>
                  <a:gd name="T5" fmla="*/ 0 h 14"/>
                  <a:gd name="T6" fmla="*/ 0 w 22"/>
                  <a:gd name="T7" fmla="*/ 1 h 14"/>
                  <a:gd name="T8" fmla="*/ 5 w 22"/>
                  <a:gd name="T9" fmla="*/ 14 h 14"/>
                  <a:gd name="T10" fmla="*/ 17 w 22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4">
                    <a:moveTo>
                      <a:pt x="17" y="14"/>
                    </a:moveTo>
                    <a:cubicBezTo>
                      <a:pt x="17" y="14"/>
                      <a:pt x="22" y="9"/>
                      <a:pt x="22" y="1"/>
                    </a:cubicBezTo>
                    <a:cubicBezTo>
                      <a:pt x="18" y="0"/>
                      <a:pt x="15" y="0"/>
                      <a:pt x="11" y="0"/>
                    </a:cubicBezTo>
                    <a:cubicBezTo>
                      <a:pt x="7" y="0"/>
                      <a:pt x="4" y="0"/>
                      <a:pt x="0" y="1"/>
                    </a:cubicBezTo>
                    <a:cubicBezTo>
                      <a:pt x="0" y="1"/>
                      <a:pt x="0" y="8"/>
                      <a:pt x="5" y="14"/>
                    </a:cubicBezTo>
                    <a:cubicBezTo>
                      <a:pt x="5" y="14"/>
                      <a:pt x="13" y="14"/>
                      <a:pt x="17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79" name="Freeform 27"/>
              <p:cNvSpPr>
                <a:spLocks/>
              </p:cNvSpPr>
              <p:nvPr/>
            </p:nvSpPr>
            <p:spPr bwMode="auto">
              <a:xfrm>
                <a:off x="6380163" y="1427163"/>
                <a:ext cx="71438" cy="96838"/>
              </a:xfrm>
              <a:custGeom>
                <a:avLst/>
                <a:gdLst>
                  <a:gd name="T0" fmla="*/ 24 w 45"/>
                  <a:gd name="T1" fmla="*/ 61 h 61"/>
                  <a:gd name="T2" fmla="*/ 45 w 45"/>
                  <a:gd name="T3" fmla="*/ 34 h 61"/>
                  <a:gd name="T4" fmla="*/ 34 w 45"/>
                  <a:gd name="T5" fmla="*/ 0 h 61"/>
                  <a:gd name="T6" fmla="*/ 11 w 45"/>
                  <a:gd name="T7" fmla="*/ 0 h 61"/>
                  <a:gd name="T8" fmla="*/ 0 w 45"/>
                  <a:gd name="T9" fmla="*/ 34 h 61"/>
                  <a:gd name="T10" fmla="*/ 24 w 45"/>
                  <a:gd name="T11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61">
                    <a:moveTo>
                      <a:pt x="24" y="61"/>
                    </a:moveTo>
                    <a:lnTo>
                      <a:pt x="45" y="34"/>
                    </a:lnTo>
                    <a:lnTo>
                      <a:pt x="34" y="0"/>
                    </a:lnTo>
                    <a:lnTo>
                      <a:pt x="11" y="0"/>
                    </a:lnTo>
                    <a:lnTo>
                      <a:pt x="0" y="34"/>
                    </a:lnTo>
                    <a:lnTo>
                      <a:pt x="24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80" name="Oval 28"/>
              <p:cNvSpPr>
                <a:spLocks noChangeArrowheads="1"/>
              </p:cNvSpPr>
              <p:nvPr/>
            </p:nvSpPr>
            <p:spPr bwMode="auto">
              <a:xfrm>
                <a:off x="6215063" y="966788"/>
                <a:ext cx="403225" cy="4032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81" name="Freeform 29"/>
              <p:cNvSpPr>
                <a:spLocks/>
              </p:cNvSpPr>
              <p:nvPr/>
            </p:nvSpPr>
            <p:spPr bwMode="auto">
              <a:xfrm>
                <a:off x="6272213" y="1401763"/>
                <a:ext cx="465138" cy="568325"/>
              </a:xfrm>
              <a:custGeom>
                <a:avLst/>
                <a:gdLst>
                  <a:gd name="T0" fmla="*/ 88 w 163"/>
                  <a:gd name="T1" fmla="*/ 0 h 199"/>
                  <a:gd name="T2" fmla="*/ 51 w 163"/>
                  <a:gd name="T3" fmla="*/ 50 h 199"/>
                  <a:gd name="T4" fmla="*/ 13 w 163"/>
                  <a:gd name="T5" fmla="*/ 0 h 199"/>
                  <a:gd name="T6" fmla="*/ 0 w 163"/>
                  <a:gd name="T7" fmla="*/ 6 h 199"/>
                  <a:gd name="T8" fmla="*/ 49 w 163"/>
                  <a:gd name="T9" fmla="*/ 124 h 199"/>
                  <a:gd name="T10" fmla="*/ 49 w 163"/>
                  <a:gd name="T11" fmla="*/ 199 h 199"/>
                  <a:gd name="T12" fmla="*/ 51 w 163"/>
                  <a:gd name="T13" fmla="*/ 199 h 199"/>
                  <a:gd name="T14" fmla="*/ 163 w 163"/>
                  <a:gd name="T15" fmla="*/ 176 h 199"/>
                  <a:gd name="T16" fmla="*/ 163 w 163"/>
                  <a:gd name="T17" fmla="*/ 176 h 199"/>
                  <a:gd name="T18" fmla="*/ 163 w 163"/>
                  <a:gd name="T19" fmla="*/ 108 h 199"/>
                  <a:gd name="T20" fmla="*/ 88 w 163"/>
                  <a:gd name="T21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3" h="199">
                    <a:moveTo>
                      <a:pt x="88" y="0"/>
                    </a:moveTo>
                    <a:cubicBezTo>
                      <a:pt x="51" y="50"/>
                      <a:pt x="51" y="50"/>
                      <a:pt x="51" y="5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9" y="2"/>
                      <a:pt x="4" y="3"/>
                      <a:pt x="0" y="6"/>
                    </a:cubicBezTo>
                    <a:cubicBezTo>
                      <a:pt x="30" y="36"/>
                      <a:pt x="49" y="78"/>
                      <a:pt x="49" y="124"/>
                    </a:cubicBezTo>
                    <a:cubicBezTo>
                      <a:pt x="49" y="199"/>
                      <a:pt x="49" y="199"/>
                      <a:pt x="49" y="199"/>
                    </a:cubicBezTo>
                    <a:cubicBezTo>
                      <a:pt x="50" y="199"/>
                      <a:pt x="50" y="199"/>
                      <a:pt x="51" y="199"/>
                    </a:cubicBezTo>
                    <a:cubicBezTo>
                      <a:pt x="112" y="199"/>
                      <a:pt x="161" y="189"/>
                      <a:pt x="163" y="176"/>
                    </a:cubicBezTo>
                    <a:cubicBezTo>
                      <a:pt x="163" y="176"/>
                      <a:pt x="163" y="176"/>
                      <a:pt x="163" y="176"/>
                    </a:cubicBezTo>
                    <a:cubicBezTo>
                      <a:pt x="163" y="108"/>
                      <a:pt x="163" y="108"/>
                      <a:pt x="163" y="108"/>
                    </a:cubicBezTo>
                    <a:cubicBezTo>
                      <a:pt x="163" y="58"/>
                      <a:pt x="132" y="16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</p:grpSp>
        <p:grpSp>
          <p:nvGrpSpPr>
            <p:cNvPr id="43011" name="组合 81"/>
            <p:cNvGrpSpPr>
              <a:grpSpLocks noChangeAspect="1"/>
            </p:cNvGrpSpPr>
            <p:nvPr/>
          </p:nvGrpSpPr>
          <p:grpSpPr>
            <a:xfrm>
              <a:off x="3205941" y="2344412"/>
              <a:ext cx="216000" cy="200444"/>
              <a:chOff x="5278438" y="2973388"/>
              <a:chExt cx="1344613" cy="1247775"/>
            </a:xfrm>
            <a:solidFill>
              <a:schemeClr val="bg1"/>
            </a:solidFill>
          </p:grpSpPr>
          <p:sp>
            <p:nvSpPr>
              <p:cNvPr id="83" name="Freeform 67"/>
              <p:cNvSpPr>
                <a:spLocks noEditPoints="1"/>
              </p:cNvSpPr>
              <p:nvPr/>
            </p:nvSpPr>
            <p:spPr bwMode="auto">
              <a:xfrm>
                <a:off x="5821363" y="2973388"/>
                <a:ext cx="801688" cy="806450"/>
              </a:xfrm>
              <a:custGeom>
                <a:avLst/>
                <a:gdLst>
                  <a:gd name="T0" fmla="*/ 256 w 281"/>
                  <a:gd name="T1" fmla="*/ 26 h 282"/>
                  <a:gd name="T2" fmla="*/ 163 w 281"/>
                  <a:gd name="T3" fmla="*/ 26 h 282"/>
                  <a:gd name="T4" fmla="*/ 0 w 281"/>
                  <a:gd name="T5" fmla="*/ 190 h 282"/>
                  <a:gd name="T6" fmla="*/ 92 w 281"/>
                  <a:gd name="T7" fmla="*/ 282 h 282"/>
                  <a:gd name="T8" fmla="*/ 256 w 281"/>
                  <a:gd name="T9" fmla="*/ 119 h 282"/>
                  <a:gd name="T10" fmla="*/ 256 w 281"/>
                  <a:gd name="T11" fmla="*/ 26 h 282"/>
                  <a:gd name="T12" fmla="*/ 55 w 281"/>
                  <a:gd name="T13" fmla="*/ 192 h 282"/>
                  <a:gd name="T14" fmla="*/ 44 w 281"/>
                  <a:gd name="T15" fmla="*/ 181 h 282"/>
                  <a:gd name="T16" fmla="*/ 183 w 281"/>
                  <a:gd name="T17" fmla="*/ 42 h 282"/>
                  <a:gd name="T18" fmla="*/ 194 w 281"/>
                  <a:gd name="T19" fmla="*/ 42 h 282"/>
                  <a:gd name="T20" fmla="*/ 194 w 281"/>
                  <a:gd name="T21" fmla="*/ 53 h 282"/>
                  <a:gd name="T22" fmla="*/ 55 w 281"/>
                  <a:gd name="T23" fmla="*/ 192 h 282"/>
                  <a:gd name="T24" fmla="*/ 78 w 281"/>
                  <a:gd name="T25" fmla="*/ 215 h 282"/>
                  <a:gd name="T26" fmla="*/ 67 w 281"/>
                  <a:gd name="T27" fmla="*/ 204 h 282"/>
                  <a:gd name="T28" fmla="*/ 217 w 281"/>
                  <a:gd name="T29" fmla="*/ 54 h 282"/>
                  <a:gd name="T30" fmla="*/ 228 w 281"/>
                  <a:gd name="T31" fmla="*/ 54 h 282"/>
                  <a:gd name="T32" fmla="*/ 228 w 281"/>
                  <a:gd name="T33" fmla="*/ 65 h 282"/>
                  <a:gd name="T34" fmla="*/ 78 w 281"/>
                  <a:gd name="T35" fmla="*/ 215 h 282"/>
                  <a:gd name="T36" fmla="*/ 101 w 281"/>
                  <a:gd name="T37" fmla="*/ 238 h 282"/>
                  <a:gd name="T38" fmla="*/ 90 w 281"/>
                  <a:gd name="T39" fmla="*/ 227 h 282"/>
                  <a:gd name="T40" fmla="*/ 229 w 281"/>
                  <a:gd name="T41" fmla="*/ 88 h 282"/>
                  <a:gd name="T42" fmla="*/ 240 w 281"/>
                  <a:gd name="T43" fmla="*/ 88 h 282"/>
                  <a:gd name="T44" fmla="*/ 240 w 281"/>
                  <a:gd name="T45" fmla="*/ 99 h 282"/>
                  <a:gd name="T46" fmla="*/ 101 w 281"/>
                  <a:gd name="T47" fmla="*/ 238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81" h="282">
                    <a:moveTo>
                      <a:pt x="256" y="26"/>
                    </a:moveTo>
                    <a:cubicBezTo>
                      <a:pt x="230" y="0"/>
                      <a:pt x="189" y="0"/>
                      <a:pt x="163" y="26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92" y="282"/>
                      <a:pt x="92" y="282"/>
                      <a:pt x="92" y="282"/>
                    </a:cubicBezTo>
                    <a:cubicBezTo>
                      <a:pt x="256" y="119"/>
                      <a:pt x="256" y="119"/>
                      <a:pt x="256" y="119"/>
                    </a:cubicBezTo>
                    <a:cubicBezTo>
                      <a:pt x="281" y="93"/>
                      <a:pt x="281" y="52"/>
                      <a:pt x="256" y="26"/>
                    </a:cubicBezTo>
                    <a:close/>
                    <a:moveTo>
                      <a:pt x="55" y="192"/>
                    </a:moveTo>
                    <a:cubicBezTo>
                      <a:pt x="44" y="181"/>
                      <a:pt x="44" y="181"/>
                      <a:pt x="44" y="181"/>
                    </a:cubicBezTo>
                    <a:cubicBezTo>
                      <a:pt x="183" y="42"/>
                      <a:pt x="183" y="42"/>
                      <a:pt x="183" y="42"/>
                    </a:cubicBezTo>
                    <a:cubicBezTo>
                      <a:pt x="186" y="39"/>
                      <a:pt x="191" y="39"/>
                      <a:pt x="194" y="42"/>
                    </a:cubicBezTo>
                    <a:cubicBezTo>
                      <a:pt x="197" y="45"/>
                      <a:pt x="197" y="50"/>
                      <a:pt x="194" y="53"/>
                    </a:cubicBezTo>
                    <a:lnTo>
                      <a:pt x="55" y="192"/>
                    </a:lnTo>
                    <a:close/>
                    <a:moveTo>
                      <a:pt x="78" y="215"/>
                    </a:moveTo>
                    <a:cubicBezTo>
                      <a:pt x="67" y="204"/>
                      <a:pt x="67" y="204"/>
                      <a:pt x="67" y="204"/>
                    </a:cubicBezTo>
                    <a:cubicBezTo>
                      <a:pt x="217" y="54"/>
                      <a:pt x="217" y="54"/>
                      <a:pt x="217" y="54"/>
                    </a:cubicBezTo>
                    <a:cubicBezTo>
                      <a:pt x="220" y="51"/>
                      <a:pt x="225" y="51"/>
                      <a:pt x="228" y="54"/>
                    </a:cubicBezTo>
                    <a:cubicBezTo>
                      <a:pt x="231" y="57"/>
                      <a:pt x="231" y="62"/>
                      <a:pt x="228" y="65"/>
                    </a:cubicBezTo>
                    <a:lnTo>
                      <a:pt x="78" y="215"/>
                    </a:lnTo>
                    <a:close/>
                    <a:moveTo>
                      <a:pt x="101" y="238"/>
                    </a:moveTo>
                    <a:cubicBezTo>
                      <a:pt x="90" y="227"/>
                      <a:pt x="90" y="227"/>
                      <a:pt x="90" y="227"/>
                    </a:cubicBezTo>
                    <a:cubicBezTo>
                      <a:pt x="229" y="88"/>
                      <a:pt x="229" y="88"/>
                      <a:pt x="229" y="88"/>
                    </a:cubicBezTo>
                    <a:cubicBezTo>
                      <a:pt x="232" y="85"/>
                      <a:pt x="237" y="85"/>
                      <a:pt x="240" y="88"/>
                    </a:cubicBezTo>
                    <a:cubicBezTo>
                      <a:pt x="243" y="91"/>
                      <a:pt x="243" y="96"/>
                      <a:pt x="240" y="99"/>
                    </a:cubicBezTo>
                    <a:lnTo>
                      <a:pt x="101" y="2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>
                  <a:solidFill>
                    <a:srgbClr val="78A6B6"/>
                  </a:solidFill>
                </a:endParaRPr>
              </a:p>
            </p:txBody>
          </p:sp>
          <p:sp>
            <p:nvSpPr>
              <p:cNvPr id="84" name="Freeform 68"/>
              <p:cNvSpPr>
                <a:spLocks/>
              </p:cNvSpPr>
              <p:nvPr/>
            </p:nvSpPr>
            <p:spPr bwMode="auto">
              <a:xfrm>
                <a:off x="5375275" y="3662363"/>
                <a:ext cx="554038" cy="558800"/>
              </a:xfrm>
              <a:custGeom>
                <a:avLst/>
                <a:gdLst>
                  <a:gd name="T0" fmla="*/ 227 w 349"/>
                  <a:gd name="T1" fmla="*/ 209 h 352"/>
                  <a:gd name="T2" fmla="*/ 210 w 349"/>
                  <a:gd name="T3" fmla="*/ 193 h 352"/>
                  <a:gd name="T4" fmla="*/ 349 w 349"/>
                  <a:gd name="T5" fmla="*/ 54 h 352"/>
                  <a:gd name="T6" fmla="*/ 295 w 349"/>
                  <a:gd name="T7" fmla="*/ 0 h 352"/>
                  <a:gd name="T8" fmla="*/ 156 w 349"/>
                  <a:gd name="T9" fmla="*/ 139 h 352"/>
                  <a:gd name="T10" fmla="*/ 142 w 349"/>
                  <a:gd name="T11" fmla="*/ 125 h 352"/>
                  <a:gd name="T12" fmla="*/ 110 w 349"/>
                  <a:gd name="T13" fmla="*/ 141 h 352"/>
                  <a:gd name="T14" fmla="*/ 0 w 349"/>
                  <a:gd name="T15" fmla="*/ 317 h 352"/>
                  <a:gd name="T16" fmla="*/ 32 w 349"/>
                  <a:gd name="T17" fmla="*/ 352 h 352"/>
                  <a:gd name="T18" fmla="*/ 207 w 349"/>
                  <a:gd name="T19" fmla="*/ 242 h 352"/>
                  <a:gd name="T20" fmla="*/ 227 w 349"/>
                  <a:gd name="T21" fmla="*/ 209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9" h="352">
                    <a:moveTo>
                      <a:pt x="227" y="209"/>
                    </a:moveTo>
                    <a:lnTo>
                      <a:pt x="210" y="193"/>
                    </a:lnTo>
                    <a:lnTo>
                      <a:pt x="349" y="54"/>
                    </a:lnTo>
                    <a:lnTo>
                      <a:pt x="295" y="0"/>
                    </a:lnTo>
                    <a:lnTo>
                      <a:pt x="156" y="139"/>
                    </a:lnTo>
                    <a:lnTo>
                      <a:pt x="142" y="125"/>
                    </a:lnTo>
                    <a:lnTo>
                      <a:pt x="110" y="141"/>
                    </a:lnTo>
                    <a:lnTo>
                      <a:pt x="0" y="317"/>
                    </a:lnTo>
                    <a:lnTo>
                      <a:pt x="32" y="352"/>
                    </a:lnTo>
                    <a:lnTo>
                      <a:pt x="207" y="242"/>
                    </a:lnTo>
                    <a:lnTo>
                      <a:pt x="227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>
                  <a:solidFill>
                    <a:srgbClr val="78A6B6"/>
                  </a:solidFill>
                </a:endParaRPr>
              </a:p>
            </p:txBody>
          </p:sp>
          <p:sp>
            <p:nvSpPr>
              <p:cNvPr id="85" name="Freeform 69"/>
              <p:cNvSpPr>
                <a:spLocks/>
              </p:cNvSpPr>
              <p:nvPr/>
            </p:nvSpPr>
            <p:spPr bwMode="auto">
              <a:xfrm>
                <a:off x="5278438" y="2986088"/>
                <a:ext cx="590550" cy="590550"/>
              </a:xfrm>
              <a:custGeom>
                <a:avLst/>
                <a:gdLst>
                  <a:gd name="T0" fmla="*/ 104 w 207"/>
                  <a:gd name="T1" fmla="*/ 0 h 207"/>
                  <a:gd name="T2" fmla="*/ 78 w 207"/>
                  <a:gd name="T3" fmla="*/ 3 h 207"/>
                  <a:gd name="T4" fmla="*/ 81 w 207"/>
                  <a:gd name="T5" fmla="*/ 5 h 207"/>
                  <a:gd name="T6" fmla="*/ 118 w 207"/>
                  <a:gd name="T7" fmla="*/ 43 h 207"/>
                  <a:gd name="T8" fmla="*/ 118 w 207"/>
                  <a:gd name="T9" fmla="*/ 112 h 207"/>
                  <a:gd name="T10" fmla="*/ 49 w 207"/>
                  <a:gd name="T11" fmla="*/ 112 h 207"/>
                  <a:gd name="T12" fmla="*/ 12 w 207"/>
                  <a:gd name="T13" fmla="*/ 74 h 207"/>
                  <a:gd name="T14" fmla="*/ 7 w 207"/>
                  <a:gd name="T15" fmla="*/ 68 h 207"/>
                  <a:gd name="T16" fmla="*/ 0 w 207"/>
                  <a:gd name="T17" fmla="*/ 103 h 207"/>
                  <a:gd name="T18" fmla="*/ 104 w 207"/>
                  <a:gd name="T19" fmla="*/ 207 h 207"/>
                  <a:gd name="T20" fmla="*/ 207 w 207"/>
                  <a:gd name="T21" fmla="*/ 103 h 207"/>
                  <a:gd name="T22" fmla="*/ 104 w 207"/>
                  <a:gd name="T2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7" h="207">
                    <a:moveTo>
                      <a:pt x="104" y="0"/>
                    </a:moveTo>
                    <a:cubicBezTo>
                      <a:pt x="95" y="0"/>
                      <a:pt x="86" y="1"/>
                      <a:pt x="78" y="3"/>
                    </a:cubicBezTo>
                    <a:cubicBezTo>
                      <a:pt x="79" y="4"/>
                      <a:pt x="80" y="5"/>
                      <a:pt x="81" y="5"/>
                    </a:cubicBezTo>
                    <a:cubicBezTo>
                      <a:pt x="118" y="43"/>
                      <a:pt x="118" y="43"/>
                      <a:pt x="118" y="43"/>
                    </a:cubicBezTo>
                    <a:cubicBezTo>
                      <a:pt x="137" y="62"/>
                      <a:pt x="137" y="93"/>
                      <a:pt x="118" y="112"/>
                    </a:cubicBezTo>
                    <a:cubicBezTo>
                      <a:pt x="99" y="131"/>
                      <a:pt x="68" y="131"/>
                      <a:pt x="49" y="112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2"/>
                      <a:pt x="8" y="70"/>
                      <a:pt x="7" y="68"/>
                    </a:cubicBezTo>
                    <a:cubicBezTo>
                      <a:pt x="3" y="79"/>
                      <a:pt x="0" y="91"/>
                      <a:pt x="0" y="103"/>
                    </a:cubicBezTo>
                    <a:cubicBezTo>
                      <a:pt x="0" y="161"/>
                      <a:pt x="47" y="207"/>
                      <a:pt x="104" y="207"/>
                    </a:cubicBezTo>
                    <a:cubicBezTo>
                      <a:pt x="161" y="207"/>
                      <a:pt x="207" y="161"/>
                      <a:pt x="207" y="103"/>
                    </a:cubicBezTo>
                    <a:cubicBezTo>
                      <a:pt x="207" y="46"/>
                      <a:pt x="161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>
                  <a:solidFill>
                    <a:srgbClr val="78A6B6"/>
                  </a:solidFill>
                </a:endParaRPr>
              </a:p>
            </p:txBody>
          </p:sp>
          <p:sp>
            <p:nvSpPr>
              <p:cNvPr id="86" name="Freeform 70"/>
              <p:cNvSpPr>
                <a:spLocks noEditPoints="1"/>
              </p:cNvSpPr>
              <p:nvPr/>
            </p:nvSpPr>
            <p:spPr bwMode="auto">
              <a:xfrm>
                <a:off x="6008688" y="3686176"/>
                <a:ext cx="531813" cy="531813"/>
              </a:xfrm>
              <a:custGeom>
                <a:avLst/>
                <a:gdLst>
                  <a:gd name="T0" fmla="*/ 164 w 186"/>
                  <a:gd name="T1" fmla="*/ 164 h 186"/>
                  <a:gd name="T2" fmla="*/ 164 w 186"/>
                  <a:gd name="T3" fmla="*/ 83 h 186"/>
                  <a:gd name="T4" fmla="*/ 81 w 186"/>
                  <a:gd name="T5" fmla="*/ 0 h 186"/>
                  <a:gd name="T6" fmla="*/ 0 w 186"/>
                  <a:gd name="T7" fmla="*/ 81 h 186"/>
                  <a:gd name="T8" fmla="*/ 82 w 186"/>
                  <a:gd name="T9" fmla="*/ 164 h 186"/>
                  <a:gd name="T10" fmla="*/ 164 w 186"/>
                  <a:gd name="T11" fmla="*/ 164 h 186"/>
                  <a:gd name="T12" fmla="*/ 109 w 186"/>
                  <a:gd name="T13" fmla="*/ 109 h 186"/>
                  <a:gd name="T14" fmla="*/ 142 w 186"/>
                  <a:gd name="T15" fmla="*/ 109 h 186"/>
                  <a:gd name="T16" fmla="*/ 142 w 186"/>
                  <a:gd name="T17" fmla="*/ 143 h 186"/>
                  <a:gd name="T18" fmla="*/ 109 w 186"/>
                  <a:gd name="T19" fmla="*/ 143 h 186"/>
                  <a:gd name="T20" fmla="*/ 109 w 186"/>
                  <a:gd name="T21" fmla="*/ 109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6" h="186">
                    <a:moveTo>
                      <a:pt x="164" y="164"/>
                    </a:moveTo>
                    <a:cubicBezTo>
                      <a:pt x="186" y="142"/>
                      <a:pt x="186" y="105"/>
                      <a:pt x="164" y="83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82" y="164"/>
                      <a:pt x="82" y="164"/>
                      <a:pt x="82" y="164"/>
                    </a:cubicBezTo>
                    <a:cubicBezTo>
                      <a:pt x="105" y="186"/>
                      <a:pt x="141" y="186"/>
                      <a:pt x="164" y="164"/>
                    </a:cubicBezTo>
                    <a:close/>
                    <a:moveTo>
                      <a:pt x="109" y="109"/>
                    </a:moveTo>
                    <a:cubicBezTo>
                      <a:pt x="118" y="100"/>
                      <a:pt x="133" y="100"/>
                      <a:pt x="142" y="109"/>
                    </a:cubicBezTo>
                    <a:cubicBezTo>
                      <a:pt x="152" y="118"/>
                      <a:pt x="152" y="133"/>
                      <a:pt x="142" y="143"/>
                    </a:cubicBezTo>
                    <a:cubicBezTo>
                      <a:pt x="133" y="152"/>
                      <a:pt x="118" y="152"/>
                      <a:pt x="109" y="143"/>
                    </a:cubicBezTo>
                    <a:cubicBezTo>
                      <a:pt x="99" y="133"/>
                      <a:pt x="99" y="118"/>
                      <a:pt x="109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>
                  <a:solidFill>
                    <a:srgbClr val="78A6B6"/>
                  </a:solidFill>
                </a:endParaRPr>
              </a:p>
            </p:txBody>
          </p:sp>
        </p:grpSp>
        <p:grpSp>
          <p:nvGrpSpPr>
            <p:cNvPr id="43012" name="组合 86"/>
            <p:cNvGrpSpPr>
              <a:grpSpLocks noChangeAspect="1"/>
            </p:cNvGrpSpPr>
            <p:nvPr/>
          </p:nvGrpSpPr>
          <p:grpSpPr>
            <a:xfrm>
              <a:off x="3706368" y="1913923"/>
              <a:ext cx="216000" cy="167043"/>
              <a:chOff x="3175" y="747713"/>
              <a:chExt cx="1751013" cy="1354138"/>
            </a:xfrm>
            <a:solidFill>
              <a:schemeClr val="bg1"/>
            </a:solidFill>
          </p:grpSpPr>
          <p:sp>
            <p:nvSpPr>
              <p:cNvPr id="88" name="Freeform 6"/>
              <p:cNvSpPr>
                <a:spLocks/>
              </p:cNvSpPr>
              <p:nvPr/>
            </p:nvSpPr>
            <p:spPr bwMode="auto">
              <a:xfrm>
                <a:off x="3175" y="747713"/>
                <a:ext cx="1308100" cy="854075"/>
              </a:xfrm>
              <a:custGeom>
                <a:avLst/>
                <a:gdLst>
                  <a:gd name="T0" fmla="*/ 357 w 458"/>
                  <a:gd name="T1" fmla="*/ 8 h 299"/>
                  <a:gd name="T2" fmla="*/ 184 w 458"/>
                  <a:gd name="T3" fmla="*/ 54 h 299"/>
                  <a:gd name="T4" fmla="*/ 40 w 458"/>
                  <a:gd name="T5" fmla="*/ 161 h 299"/>
                  <a:gd name="T6" fmla="*/ 35 w 458"/>
                  <a:gd name="T7" fmla="*/ 277 h 299"/>
                  <a:gd name="T8" fmla="*/ 36 w 458"/>
                  <a:gd name="T9" fmla="*/ 279 h 299"/>
                  <a:gd name="T10" fmla="*/ 85 w 458"/>
                  <a:gd name="T11" fmla="*/ 288 h 299"/>
                  <a:gd name="T12" fmla="*/ 133 w 458"/>
                  <a:gd name="T13" fmla="*/ 256 h 299"/>
                  <a:gd name="T14" fmla="*/ 142 w 458"/>
                  <a:gd name="T15" fmla="*/ 207 h 299"/>
                  <a:gd name="T16" fmla="*/ 128 w 458"/>
                  <a:gd name="T17" fmla="*/ 195 h 299"/>
                  <a:gd name="T18" fmla="*/ 211 w 458"/>
                  <a:gd name="T19" fmla="*/ 112 h 299"/>
                  <a:gd name="T20" fmla="*/ 211 w 458"/>
                  <a:gd name="T21" fmla="*/ 112 h 299"/>
                  <a:gd name="T22" fmla="*/ 212 w 458"/>
                  <a:gd name="T23" fmla="*/ 112 h 299"/>
                  <a:gd name="T24" fmla="*/ 212 w 458"/>
                  <a:gd name="T25" fmla="*/ 112 h 299"/>
                  <a:gd name="T26" fmla="*/ 212 w 458"/>
                  <a:gd name="T27" fmla="*/ 112 h 299"/>
                  <a:gd name="T28" fmla="*/ 329 w 458"/>
                  <a:gd name="T29" fmla="*/ 97 h 299"/>
                  <a:gd name="T30" fmla="*/ 330 w 458"/>
                  <a:gd name="T31" fmla="*/ 116 h 299"/>
                  <a:gd name="T32" fmla="*/ 374 w 458"/>
                  <a:gd name="T33" fmla="*/ 139 h 299"/>
                  <a:gd name="T34" fmla="*/ 429 w 458"/>
                  <a:gd name="T35" fmla="*/ 121 h 299"/>
                  <a:gd name="T36" fmla="*/ 452 w 458"/>
                  <a:gd name="T37" fmla="*/ 77 h 299"/>
                  <a:gd name="T38" fmla="*/ 451 w 458"/>
                  <a:gd name="T39" fmla="*/ 75 h 299"/>
                  <a:gd name="T40" fmla="*/ 357 w 458"/>
                  <a:gd name="T41" fmla="*/ 8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58" h="299">
                    <a:moveTo>
                      <a:pt x="357" y="8"/>
                    </a:moveTo>
                    <a:cubicBezTo>
                      <a:pt x="288" y="0"/>
                      <a:pt x="191" y="50"/>
                      <a:pt x="184" y="54"/>
                    </a:cubicBezTo>
                    <a:cubicBezTo>
                      <a:pt x="176" y="58"/>
                      <a:pt x="77" y="103"/>
                      <a:pt x="40" y="161"/>
                    </a:cubicBezTo>
                    <a:cubicBezTo>
                      <a:pt x="0" y="225"/>
                      <a:pt x="34" y="276"/>
                      <a:pt x="35" y="277"/>
                    </a:cubicBezTo>
                    <a:cubicBezTo>
                      <a:pt x="35" y="278"/>
                      <a:pt x="36" y="278"/>
                      <a:pt x="36" y="279"/>
                    </a:cubicBezTo>
                    <a:cubicBezTo>
                      <a:pt x="47" y="295"/>
                      <a:pt x="69" y="299"/>
                      <a:pt x="85" y="288"/>
                    </a:cubicBezTo>
                    <a:cubicBezTo>
                      <a:pt x="133" y="256"/>
                      <a:pt x="133" y="256"/>
                      <a:pt x="133" y="256"/>
                    </a:cubicBezTo>
                    <a:cubicBezTo>
                      <a:pt x="149" y="245"/>
                      <a:pt x="153" y="223"/>
                      <a:pt x="142" y="207"/>
                    </a:cubicBezTo>
                    <a:cubicBezTo>
                      <a:pt x="138" y="201"/>
                      <a:pt x="133" y="197"/>
                      <a:pt x="128" y="195"/>
                    </a:cubicBezTo>
                    <a:cubicBezTo>
                      <a:pt x="111" y="157"/>
                      <a:pt x="200" y="117"/>
                      <a:pt x="211" y="112"/>
                    </a:cubicBezTo>
                    <a:cubicBezTo>
                      <a:pt x="211" y="112"/>
                      <a:pt x="211" y="112"/>
                      <a:pt x="211" y="112"/>
                    </a:cubicBezTo>
                    <a:cubicBezTo>
                      <a:pt x="211" y="112"/>
                      <a:pt x="211" y="112"/>
                      <a:pt x="212" y="112"/>
                    </a:cubicBezTo>
                    <a:cubicBezTo>
                      <a:pt x="212" y="112"/>
                      <a:pt x="212" y="112"/>
                      <a:pt x="212" y="112"/>
                    </a:cubicBezTo>
                    <a:cubicBezTo>
                      <a:pt x="212" y="112"/>
                      <a:pt x="212" y="112"/>
                      <a:pt x="212" y="112"/>
                    </a:cubicBezTo>
                    <a:cubicBezTo>
                      <a:pt x="223" y="106"/>
                      <a:pt x="310" y="61"/>
                      <a:pt x="329" y="97"/>
                    </a:cubicBezTo>
                    <a:cubicBezTo>
                      <a:pt x="328" y="103"/>
                      <a:pt x="328" y="109"/>
                      <a:pt x="330" y="116"/>
                    </a:cubicBezTo>
                    <a:cubicBezTo>
                      <a:pt x="335" y="134"/>
                      <a:pt x="355" y="145"/>
                      <a:pt x="374" y="139"/>
                    </a:cubicBezTo>
                    <a:cubicBezTo>
                      <a:pt x="429" y="121"/>
                      <a:pt x="429" y="121"/>
                      <a:pt x="429" y="121"/>
                    </a:cubicBezTo>
                    <a:cubicBezTo>
                      <a:pt x="447" y="116"/>
                      <a:pt x="458" y="96"/>
                      <a:pt x="452" y="77"/>
                    </a:cubicBezTo>
                    <a:cubicBezTo>
                      <a:pt x="452" y="76"/>
                      <a:pt x="451" y="76"/>
                      <a:pt x="451" y="75"/>
                    </a:cubicBezTo>
                    <a:cubicBezTo>
                      <a:pt x="451" y="74"/>
                      <a:pt x="432" y="15"/>
                      <a:pt x="3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89" name="Freeform 7"/>
              <p:cNvSpPr>
                <a:spLocks noEditPoints="1"/>
              </p:cNvSpPr>
              <p:nvPr/>
            </p:nvSpPr>
            <p:spPr bwMode="auto">
              <a:xfrm>
                <a:off x="180975" y="1273176"/>
                <a:ext cx="1270000" cy="828675"/>
              </a:xfrm>
              <a:custGeom>
                <a:avLst/>
                <a:gdLst>
                  <a:gd name="T0" fmla="*/ 442 w 445"/>
                  <a:gd name="T1" fmla="*/ 213 h 290"/>
                  <a:gd name="T2" fmla="*/ 313 w 445"/>
                  <a:gd name="T3" fmla="*/ 55 h 290"/>
                  <a:gd name="T4" fmla="*/ 313 w 445"/>
                  <a:gd name="T5" fmla="*/ 26 h 290"/>
                  <a:gd name="T6" fmla="*/ 262 w 445"/>
                  <a:gd name="T7" fmla="*/ 26 h 290"/>
                  <a:gd name="T8" fmla="*/ 183 w 445"/>
                  <a:gd name="T9" fmla="*/ 30 h 290"/>
                  <a:gd name="T10" fmla="*/ 157 w 445"/>
                  <a:gd name="T11" fmla="*/ 0 h 290"/>
                  <a:gd name="T12" fmla="*/ 132 w 445"/>
                  <a:gd name="T13" fmla="*/ 46 h 290"/>
                  <a:gd name="T14" fmla="*/ 132 w 445"/>
                  <a:gd name="T15" fmla="*/ 48 h 290"/>
                  <a:gd name="T16" fmla="*/ 132 w 445"/>
                  <a:gd name="T17" fmla="*/ 53 h 290"/>
                  <a:gd name="T18" fmla="*/ 3 w 445"/>
                  <a:gd name="T19" fmla="*/ 213 h 290"/>
                  <a:gd name="T20" fmla="*/ 0 w 445"/>
                  <a:gd name="T21" fmla="*/ 234 h 290"/>
                  <a:gd name="T22" fmla="*/ 0 w 445"/>
                  <a:gd name="T23" fmla="*/ 278 h 290"/>
                  <a:gd name="T24" fmla="*/ 433 w 445"/>
                  <a:gd name="T25" fmla="*/ 290 h 290"/>
                  <a:gd name="T26" fmla="*/ 445 w 445"/>
                  <a:gd name="T27" fmla="*/ 234 h 290"/>
                  <a:gd name="T28" fmla="*/ 445 w 445"/>
                  <a:gd name="T29" fmla="*/ 230 h 290"/>
                  <a:gd name="T30" fmla="*/ 175 w 445"/>
                  <a:gd name="T31" fmla="*/ 246 h 290"/>
                  <a:gd name="T32" fmla="*/ 146 w 445"/>
                  <a:gd name="T33" fmla="*/ 240 h 290"/>
                  <a:gd name="T34" fmla="*/ 153 w 445"/>
                  <a:gd name="T35" fmla="*/ 211 h 290"/>
                  <a:gd name="T36" fmla="*/ 181 w 445"/>
                  <a:gd name="T37" fmla="*/ 218 h 290"/>
                  <a:gd name="T38" fmla="*/ 181 w 445"/>
                  <a:gd name="T39" fmla="*/ 187 h 290"/>
                  <a:gd name="T40" fmla="*/ 153 w 445"/>
                  <a:gd name="T41" fmla="*/ 193 h 290"/>
                  <a:gd name="T42" fmla="*/ 146 w 445"/>
                  <a:gd name="T43" fmla="*/ 164 h 290"/>
                  <a:gd name="T44" fmla="*/ 175 w 445"/>
                  <a:gd name="T45" fmla="*/ 158 h 290"/>
                  <a:gd name="T46" fmla="*/ 181 w 445"/>
                  <a:gd name="T47" fmla="*/ 187 h 290"/>
                  <a:gd name="T48" fmla="*/ 175 w 445"/>
                  <a:gd name="T49" fmla="*/ 140 h 290"/>
                  <a:gd name="T50" fmla="*/ 146 w 445"/>
                  <a:gd name="T51" fmla="*/ 134 h 290"/>
                  <a:gd name="T52" fmla="*/ 153 w 445"/>
                  <a:gd name="T53" fmla="*/ 105 h 290"/>
                  <a:gd name="T54" fmla="*/ 181 w 445"/>
                  <a:gd name="T55" fmla="*/ 111 h 290"/>
                  <a:gd name="T56" fmla="*/ 240 w 445"/>
                  <a:gd name="T57" fmla="*/ 240 h 290"/>
                  <a:gd name="T58" fmla="*/ 211 w 445"/>
                  <a:gd name="T59" fmla="*/ 246 h 290"/>
                  <a:gd name="T60" fmla="*/ 205 w 445"/>
                  <a:gd name="T61" fmla="*/ 218 h 290"/>
                  <a:gd name="T62" fmla="*/ 234 w 445"/>
                  <a:gd name="T63" fmla="*/ 211 h 290"/>
                  <a:gd name="T64" fmla="*/ 240 w 445"/>
                  <a:gd name="T65" fmla="*/ 240 h 290"/>
                  <a:gd name="T66" fmla="*/ 234 w 445"/>
                  <a:gd name="T67" fmla="*/ 193 h 290"/>
                  <a:gd name="T68" fmla="*/ 205 w 445"/>
                  <a:gd name="T69" fmla="*/ 187 h 290"/>
                  <a:gd name="T70" fmla="*/ 211 w 445"/>
                  <a:gd name="T71" fmla="*/ 158 h 290"/>
                  <a:gd name="T72" fmla="*/ 240 w 445"/>
                  <a:gd name="T73" fmla="*/ 164 h 290"/>
                  <a:gd name="T74" fmla="*/ 240 w 445"/>
                  <a:gd name="T75" fmla="*/ 134 h 290"/>
                  <a:gd name="T76" fmla="*/ 211 w 445"/>
                  <a:gd name="T77" fmla="*/ 140 h 290"/>
                  <a:gd name="T78" fmla="*/ 205 w 445"/>
                  <a:gd name="T79" fmla="*/ 111 h 290"/>
                  <a:gd name="T80" fmla="*/ 234 w 445"/>
                  <a:gd name="T81" fmla="*/ 105 h 290"/>
                  <a:gd name="T82" fmla="*/ 240 w 445"/>
                  <a:gd name="T83" fmla="*/ 134 h 290"/>
                  <a:gd name="T84" fmla="*/ 292 w 445"/>
                  <a:gd name="T85" fmla="*/ 246 h 290"/>
                  <a:gd name="T86" fmla="*/ 263 w 445"/>
                  <a:gd name="T87" fmla="*/ 240 h 290"/>
                  <a:gd name="T88" fmla="*/ 269 w 445"/>
                  <a:gd name="T89" fmla="*/ 211 h 290"/>
                  <a:gd name="T90" fmla="*/ 298 w 445"/>
                  <a:gd name="T91" fmla="*/ 218 h 290"/>
                  <a:gd name="T92" fmla="*/ 298 w 445"/>
                  <a:gd name="T93" fmla="*/ 187 h 290"/>
                  <a:gd name="T94" fmla="*/ 269 w 445"/>
                  <a:gd name="T95" fmla="*/ 193 h 290"/>
                  <a:gd name="T96" fmla="*/ 263 w 445"/>
                  <a:gd name="T97" fmla="*/ 164 h 290"/>
                  <a:gd name="T98" fmla="*/ 292 w 445"/>
                  <a:gd name="T99" fmla="*/ 158 h 290"/>
                  <a:gd name="T100" fmla="*/ 298 w 445"/>
                  <a:gd name="T101" fmla="*/ 187 h 290"/>
                  <a:gd name="T102" fmla="*/ 292 w 445"/>
                  <a:gd name="T103" fmla="*/ 140 h 290"/>
                  <a:gd name="T104" fmla="*/ 263 w 445"/>
                  <a:gd name="T105" fmla="*/ 134 h 290"/>
                  <a:gd name="T106" fmla="*/ 269 w 445"/>
                  <a:gd name="T107" fmla="*/ 105 h 290"/>
                  <a:gd name="T108" fmla="*/ 298 w 445"/>
                  <a:gd name="T109" fmla="*/ 111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45" h="290">
                    <a:moveTo>
                      <a:pt x="445" y="230"/>
                    </a:moveTo>
                    <a:cubicBezTo>
                      <a:pt x="445" y="224"/>
                      <a:pt x="444" y="218"/>
                      <a:pt x="442" y="213"/>
                    </a:cubicBezTo>
                    <a:cubicBezTo>
                      <a:pt x="433" y="184"/>
                      <a:pt x="397" y="165"/>
                      <a:pt x="397" y="165"/>
                    </a:cubicBezTo>
                    <a:cubicBezTo>
                      <a:pt x="325" y="114"/>
                      <a:pt x="314" y="77"/>
                      <a:pt x="313" y="55"/>
                    </a:cubicBezTo>
                    <a:cubicBezTo>
                      <a:pt x="313" y="54"/>
                      <a:pt x="313" y="54"/>
                      <a:pt x="313" y="53"/>
                    </a:cubicBezTo>
                    <a:cubicBezTo>
                      <a:pt x="313" y="26"/>
                      <a:pt x="313" y="26"/>
                      <a:pt x="313" y="26"/>
                    </a:cubicBezTo>
                    <a:cubicBezTo>
                      <a:pt x="313" y="12"/>
                      <a:pt x="302" y="0"/>
                      <a:pt x="288" y="0"/>
                    </a:cubicBezTo>
                    <a:cubicBezTo>
                      <a:pt x="274" y="0"/>
                      <a:pt x="262" y="12"/>
                      <a:pt x="262" y="26"/>
                    </a:cubicBezTo>
                    <a:cubicBezTo>
                      <a:pt x="262" y="29"/>
                      <a:pt x="262" y="29"/>
                      <a:pt x="262" y="29"/>
                    </a:cubicBezTo>
                    <a:cubicBezTo>
                      <a:pt x="220" y="42"/>
                      <a:pt x="193" y="34"/>
                      <a:pt x="183" y="30"/>
                    </a:cubicBezTo>
                    <a:cubicBezTo>
                      <a:pt x="183" y="26"/>
                      <a:pt x="183" y="26"/>
                      <a:pt x="183" y="26"/>
                    </a:cubicBezTo>
                    <a:cubicBezTo>
                      <a:pt x="183" y="12"/>
                      <a:pt x="172" y="0"/>
                      <a:pt x="157" y="0"/>
                    </a:cubicBezTo>
                    <a:cubicBezTo>
                      <a:pt x="143" y="0"/>
                      <a:pt x="132" y="12"/>
                      <a:pt x="132" y="2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46"/>
                      <a:pt x="132" y="47"/>
                      <a:pt x="132" y="48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73"/>
                      <a:pt x="122" y="113"/>
                      <a:pt x="48" y="165"/>
                    </a:cubicBezTo>
                    <a:cubicBezTo>
                      <a:pt x="48" y="165"/>
                      <a:pt x="11" y="184"/>
                      <a:pt x="3" y="213"/>
                    </a:cubicBezTo>
                    <a:cubicBezTo>
                      <a:pt x="1" y="218"/>
                      <a:pt x="0" y="224"/>
                      <a:pt x="0" y="230"/>
                    </a:cubicBezTo>
                    <a:cubicBezTo>
                      <a:pt x="0" y="231"/>
                      <a:pt x="0" y="232"/>
                      <a:pt x="0" y="234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0" y="278"/>
                      <a:pt x="0" y="278"/>
                      <a:pt x="0" y="278"/>
                    </a:cubicBezTo>
                    <a:cubicBezTo>
                      <a:pt x="0" y="285"/>
                      <a:pt x="6" y="290"/>
                      <a:pt x="12" y="290"/>
                    </a:cubicBezTo>
                    <a:cubicBezTo>
                      <a:pt x="433" y="290"/>
                      <a:pt x="433" y="290"/>
                      <a:pt x="433" y="290"/>
                    </a:cubicBezTo>
                    <a:cubicBezTo>
                      <a:pt x="439" y="290"/>
                      <a:pt x="445" y="285"/>
                      <a:pt x="445" y="278"/>
                    </a:cubicBezTo>
                    <a:cubicBezTo>
                      <a:pt x="445" y="234"/>
                      <a:pt x="445" y="234"/>
                      <a:pt x="445" y="234"/>
                    </a:cubicBezTo>
                    <a:cubicBezTo>
                      <a:pt x="445" y="234"/>
                      <a:pt x="445" y="234"/>
                      <a:pt x="445" y="234"/>
                    </a:cubicBezTo>
                    <a:cubicBezTo>
                      <a:pt x="445" y="232"/>
                      <a:pt x="445" y="231"/>
                      <a:pt x="445" y="230"/>
                    </a:cubicBezTo>
                    <a:close/>
                    <a:moveTo>
                      <a:pt x="181" y="240"/>
                    </a:moveTo>
                    <a:cubicBezTo>
                      <a:pt x="181" y="244"/>
                      <a:pt x="179" y="246"/>
                      <a:pt x="175" y="246"/>
                    </a:cubicBezTo>
                    <a:cubicBezTo>
                      <a:pt x="153" y="246"/>
                      <a:pt x="153" y="246"/>
                      <a:pt x="153" y="246"/>
                    </a:cubicBezTo>
                    <a:cubicBezTo>
                      <a:pt x="149" y="246"/>
                      <a:pt x="146" y="244"/>
                      <a:pt x="146" y="240"/>
                    </a:cubicBezTo>
                    <a:cubicBezTo>
                      <a:pt x="146" y="218"/>
                      <a:pt x="146" y="218"/>
                      <a:pt x="146" y="218"/>
                    </a:cubicBezTo>
                    <a:cubicBezTo>
                      <a:pt x="146" y="214"/>
                      <a:pt x="149" y="211"/>
                      <a:pt x="153" y="211"/>
                    </a:cubicBezTo>
                    <a:cubicBezTo>
                      <a:pt x="175" y="211"/>
                      <a:pt x="175" y="211"/>
                      <a:pt x="175" y="211"/>
                    </a:cubicBezTo>
                    <a:cubicBezTo>
                      <a:pt x="179" y="211"/>
                      <a:pt x="181" y="214"/>
                      <a:pt x="181" y="218"/>
                    </a:cubicBezTo>
                    <a:lnTo>
                      <a:pt x="181" y="240"/>
                    </a:lnTo>
                    <a:close/>
                    <a:moveTo>
                      <a:pt x="181" y="187"/>
                    </a:moveTo>
                    <a:cubicBezTo>
                      <a:pt x="181" y="190"/>
                      <a:pt x="179" y="193"/>
                      <a:pt x="175" y="193"/>
                    </a:cubicBezTo>
                    <a:cubicBezTo>
                      <a:pt x="153" y="193"/>
                      <a:pt x="153" y="193"/>
                      <a:pt x="153" y="193"/>
                    </a:cubicBezTo>
                    <a:cubicBezTo>
                      <a:pt x="149" y="193"/>
                      <a:pt x="146" y="190"/>
                      <a:pt x="146" y="187"/>
                    </a:cubicBezTo>
                    <a:cubicBezTo>
                      <a:pt x="146" y="164"/>
                      <a:pt x="146" y="164"/>
                      <a:pt x="146" y="164"/>
                    </a:cubicBezTo>
                    <a:cubicBezTo>
                      <a:pt x="146" y="161"/>
                      <a:pt x="149" y="158"/>
                      <a:pt x="153" y="158"/>
                    </a:cubicBezTo>
                    <a:cubicBezTo>
                      <a:pt x="175" y="158"/>
                      <a:pt x="175" y="158"/>
                      <a:pt x="175" y="158"/>
                    </a:cubicBezTo>
                    <a:cubicBezTo>
                      <a:pt x="179" y="158"/>
                      <a:pt x="181" y="161"/>
                      <a:pt x="181" y="164"/>
                    </a:cubicBezTo>
                    <a:lnTo>
                      <a:pt x="181" y="187"/>
                    </a:lnTo>
                    <a:close/>
                    <a:moveTo>
                      <a:pt x="181" y="134"/>
                    </a:moveTo>
                    <a:cubicBezTo>
                      <a:pt x="181" y="137"/>
                      <a:pt x="179" y="140"/>
                      <a:pt x="175" y="140"/>
                    </a:cubicBezTo>
                    <a:cubicBezTo>
                      <a:pt x="153" y="140"/>
                      <a:pt x="153" y="140"/>
                      <a:pt x="153" y="140"/>
                    </a:cubicBezTo>
                    <a:cubicBezTo>
                      <a:pt x="149" y="140"/>
                      <a:pt x="146" y="137"/>
                      <a:pt x="146" y="134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08"/>
                      <a:pt x="149" y="105"/>
                      <a:pt x="153" y="105"/>
                    </a:cubicBezTo>
                    <a:cubicBezTo>
                      <a:pt x="175" y="105"/>
                      <a:pt x="175" y="105"/>
                      <a:pt x="175" y="105"/>
                    </a:cubicBezTo>
                    <a:cubicBezTo>
                      <a:pt x="179" y="105"/>
                      <a:pt x="181" y="108"/>
                      <a:pt x="181" y="111"/>
                    </a:cubicBezTo>
                    <a:lnTo>
                      <a:pt x="181" y="134"/>
                    </a:lnTo>
                    <a:close/>
                    <a:moveTo>
                      <a:pt x="240" y="240"/>
                    </a:moveTo>
                    <a:cubicBezTo>
                      <a:pt x="240" y="244"/>
                      <a:pt x="237" y="246"/>
                      <a:pt x="234" y="246"/>
                    </a:cubicBezTo>
                    <a:cubicBezTo>
                      <a:pt x="211" y="246"/>
                      <a:pt x="211" y="246"/>
                      <a:pt x="211" y="246"/>
                    </a:cubicBezTo>
                    <a:cubicBezTo>
                      <a:pt x="208" y="246"/>
                      <a:pt x="205" y="244"/>
                      <a:pt x="205" y="240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5" y="214"/>
                      <a:pt x="208" y="211"/>
                      <a:pt x="211" y="211"/>
                    </a:cubicBezTo>
                    <a:cubicBezTo>
                      <a:pt x="234" y="211"/>
                      <a:pt x="234" y="211"/>
                      <a:pt x="234" y="211"/>
                    </a:cubicBezTo>
                    <a:cubicBezTo>
                      <a:pt x="237" y="211"/>
                      <a:pt x="240" y="214"/>
                      <a:pt x="240" y="218"/>
                    </a:cubicBezTo>
                    <a:lnTo>
                      <a:pt x="240" y="240"/>
                    </a:lnTo>
                    <a:close/>
                    <a:moveTo>
                      <a:pt x="240" y="187"/>
                    </a:moveTo>
                    <a:cubicBezTo>
                      <a:pt x="240" y="190"/>
                      <a:pt x="237" y="193"/>
                      <a:pt x="234" y="193"/>
                    </a:cubicBezTo>
                    <a:cubicBezTo>
                      <a:pt x="211" y="193"/>
                      <a:pt x="211" y="193"/>
                      <a:pt x="211" y="193"/>
                    </a:cubicBezTo>
                    <a:cubicBezTo>
                      <a:pt x="208" y="193"/>
                      <a:pt x="205" y="190"/>
                      <a:pt x="205" y="187"/>
                    </a:cubicBezTo>
                    <a:cubicBezTo>
                      <a:pt x="205" y="164"/>
                      <a:pt x="205" y="164"/>
                      <a:pt x="205" y="164"/>
                    </a:cubicBezTo>
                    <a:cubicBezTo>
                      <a:pt x="205" y="161"/>
                      <a:pt x="208" y="158"/>
                      <a:pt x="211" y="158"/>
                    </a:cubicBezTo>
                    <a:cubicBezTo>
                      <a:pt x="234" y="158"/>
                      <a:pt x="234" y="158"/>
                      <a:pt x="234" y="158"/>
                    </a:cubicBezTo>
                    <a:cubicBezTo>
                      <a:pt x="237" y="158"/>
                      <a:pt x="240" y="161"/>
                      <a:pt x="240" y="164"/>
                    </a:cubicBezTo>
                    <a:lnTo>
                      <a:pt x="240" y="187"/>
                    </a:lnTo>
                    <a:close/>
                    <a:moveTo>
                      <a:pt x="240" y="134"/>
                    </a:moveTo>
                    <a:cubicBezTo>
                      <a:pt x="240" y="137"/>
                      <a:pt x="237" y="140"/>
                      <a:pt x="234" y="140"/>
                    </a:cubicBezTo>
                    <a:cubicBezTo>
                      <a:pt x="211" y="140"/>
                      <a:pt x="211" y="140"/>
                      <a:pt x="211" y="140"/>
                    </a:cubicBezTo>
                    <a:cubicBezTo>
                      <a:pt x="208" y="140"/>
                      <a:pt x="205" y="137"/>
                      <a:pt x="205" y="134"/>
                    </a:cubicBez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05" y="108"/>
                      <a:pt x="208" y="105"/>
                      <a:pt x="211" y="105"/>
                    </a:cubicBezTo>
                    <a:cubicBezTo>
                      <a:pt x="234" y="105"/>
                      <a:pt x="234" y="105"/>
                      <a:pt x="234" y="105"/>
                    </a:cubicBezTo>
                    <a:cubicBezTo>
                      <a:pt x="237" y="105"/>
                      <a:pt x="240" y="108"/>
                      <a:pt x="240" y="111"/>
                    </a:cubicBezTo>
                    <a:lnTo>
                      <a:pt x="240" y="134"/>
                    </a:lnTo>
                    <a:close/>
                    <a:moveTo>
                      <a:pt x="298" y="240"/>
                    </a:moveTo>
                    <a:cubicBezTo>
                      <a:pt x="298" y="244"/>
                      <a:pt x="296" y="246"/>
                      <a:pt x="292" y="246"/>
                    </a:cubicBezTo>
                    <a:cubicBezTo>
                      <a:pt x="269" y="246"/>
                      <a:pt x="269" y="246"/>
                      <a:pt x="269" y="246"/>
                    </a:cubicBezTo>
                    <a:cubicBezTo>
                      <a:pt x="266" y="246"/>
                      <a:pt x="263" y="244"/>
                      <a:pt x="263" y="240"/>
                    </a:cubicBezTo>
                    <a:cubicBezTo>
                      <a:pt x="263" y="218"/>
                      <a:pt x="263" y="218"/>
                      <a:pt x="263" y="218"/>
                    </a:cubicBezTo>
                    <a:cubicBezTo>
                      <a:pt x="263" y="214"/>
                      <a:pt x="266" y="211"/>
                      <a:pt x="269" y="211"/>
                    </a:cubicBezTo>
                    <a:cubicBezTo>
                      <a:pt x="292" y="211"/>
                      <a:pt x="292" y="211"/>
                      <a:pt x="292" y="211"/>
                    </a:cubicBezTo>
                    <a:cubicBezTo>
                      <a:pt x="296" y="211"/>
                      <a:pt x="298" y="214"/>
                      <a:pt x="298" y="218"/>
                    </a:cubicBezTo>
                    <a:lnTo>
                      <a:pt x="298" y="240"/>
                    </a:lnTo>
                    <a:close/>
                    <a:moveTo>
                      <a:pt x="298" y="187"/>
                    </a:moveTo>
                    <a:cubicBezTo>
                      <a:pt x="298" y="190"/>
                      <a:pt x="296" y="193"/>
                      <a:pt x="292" y="193"/>
                    </a:cubicBezTo>
                    <a:cubicBezTo>
                      <a:pt x="269" y="193"/>
                      <a:pt x="269" y="193"/>
                      <a:pt x="269" y="193"/>
                    </a:cubicBezTo>
                    <a:cubicBezTo>
                      <a:pt x="266" y="193"/>
                      <a:pt x="263" y="190"/>
                      <a:pt x="263" y="187"/>
                    </a:cubicBezTo>
                    <a:cubicBezTo>
                      <a:pt x="263" y="164"/>
                      <a:pt x="263" y="164"/>
                      <a:pt x="263" y="164"/>
                    </a:cubicBezTo>
                    <a:cubicBezTo>
                      <a:pt x="263" y="161"/>
                      <a:pt x="266" y="158"/>
                      <a:pt x="269" y="158"/>
                    </a:cubicBezTo>
                    <a:cubicBezTo>
                      <a:pt x="292" y="158"/>
                      <a:pt x="292" y="158"/>
                      <a:pt x="292" y="158"/>
                    </a:cubicBezTo>
                    <a:cubicBezTo>
                      <a:pt x="296" y="158"/>
                      <a:pt x="298" y="161"/>
                      <a:pt x="298" y="164"/>
                    </a:cubicBezTo>
                    <a:lnTo>
                      <a:pt x="298" y="187"/>
                    </a:lnTo>
                    <a:close/>
                    <a:moveTo>
                      <a:pt x="298" y="134"/>
                    </a:moveTo>
                    <a:cubicBezTo>
                      <a:pt x="298" y="137"/>
                      <a:pt x="296" y="140"/>
                      <a:pt x="292" y="140"/>
                    </a:cubicBezTo>
                    <a:cubicBezTo>
                      <a:pt x="269" y="140"/>
                      <a:pt x="269" y="140"/>
                      <a:pt x="269" y="140"/>
                    </a:cubicBezTo>
                    <a:cubicBezTo>
                      <a:pt x="266" y="140"/>
                      <a:pt x="263" y="137"/>
                      <a:pt x="263" y="134"/>
                    </a:cubicBezTo>
                    <a:cubicBezTo>
                      <a:pt x="263" y="111"/>
                      <a:pt x="263" y="111"/>
                      <a:pt x="263" y="111"/>
                    </a:cubicBezTo>
                    <a:cubicBezTo>
                      <a:pt x="263" y="108"/>
                      <a:pt x="266" y="105"/>
                      <a:pt x="269" y="105"/>
                    </a:cubicBezTo>
                    <a:cubicBezTo>
                      <a:pt x="292" y="105"/>
                      <a:pt x="292" y="105"/>
                      <a:pt x="292" y="105"/>
                    </a:cubicBezTo>
                    <a:cubicBezTo>
                      <a:pt x="296" y="105"/>
                      <a:pt x="298" y="108"/>
                      <a:pt x="298" y="111"/>
                    </a:cubicBezTo>
                    <a:lnTo>
                      <a:pt x="298" y="1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0" name="Freeform 8"/>
              <p:cNvSpPr>
                <a:spLocks/>
              </p:cNvSpPr>
              <p:nvPr/>
            </p:nvSpPr>
            <p:spPr bwMode="auto">
              <a:xfrm>
                <a:off x="1165225" y="1162051"/>
                <a:ext cx="157163" cy="150813"/>
              </a:xfrm>
              <a:custGeom>
                <a:avLst/>
                <a:gdLst>
                  <a:gd name="T0" fmla="*/ 31 w 99"/>
                  <a:gd name="T1" fmla="*/ 95 h 95"/>
                  <a:gd name="T2" fmla="*/ 0 w 99"/>
                  <a:gd name="T3" fmla="*/ 0 h 95"/>
                  <a:gd name="T4" fmla="*/ 99 w 99"/>
                  <a:gd name="T5" fmla="*/ 39 h 95"/>
                  <a:gd name="T6" fmla="*/ 31 w 99"/>
                  <a:gd name="T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9" h="95">
                    <a:moveTo>
                      <a:pt x="31" y="95"/>
                    </a:moveTo>
                    <a:lnTo>
                      <a:pt x="0" y="0"/>
                    </a:lnTo>
                    <a:lnTo>
                      <a:pt x="99" y="39"/>
                    </a:lnTo>
                    <a:lnTo>
                      <a:pt x="31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1" name="Freeform 9"/>
              <p:cNvSpPr>
                <a:spLocks noEditPoints="1"/>
              </p:cNvSpPr>
              <p:nvPr/>
            </p:nvSpPr>
            <p:spPr bwMode="auto">
              <a:xfrm>
                <a:off x="1162050" y="1155701"/>
                <a:ext cx="592138" cy="409575"/>
              </a:xfrm>
              <a:custGeom>
                <a:avLst/>
                <a:gdLst>
                  <a:gd name="T0" fmla="*/ 104 w 207"/>
                  <a:gd name="T1" fmla="*/ 0 h 143"/>
                  <a:gd name="T2" fmla="*/ 0 w 207"/>
                  <a:gd name="T3" fmla="*/ 71 h 143"/>
                  <a:gd name="T4" fmla="*/ 104 w 207"/>
                  <a:gd name="T5" fmla="*/ 143 h 143"/>
                  <a:gd name="T6" fmla="*/ 207 w 207"/>
                  <a:gd name="T7" fmla="*/ 71 h 143"/>
                  <a:gd name="T8" fmla="*/ 104 w 207"/>
                  <a:gd name="T9" fmla="*/ 0 h 143"/>
                  <a:gd name="T10" fmla="*/ 54 w 207"/>
                  <a:gd name="T11" fmla="*/ 85 h 143"/>
                  <a:gd name="T12" fmla="*/ 40 w 207"/>
                  <a:gd name="T13" fmla="*/ 71 h 143"/>
                  <a:gd name="T14" fmla="*/ 54 w 207"/>
                  <a:gd name="T15" fmla="*/ 57 h 143"/>
                  <a:gd name="T16" fmla="*/ 68 w 207"/>
                  <a:gd name="T17" fmla="*/ 71 h 143"/>
                  <a:gd name="T18" fmla="*/ 54 w 207"/>
                  <a:gd name="T19" fmla="*/ 85 h 143"/>
                  <a:gd name="T20" fmla="*/ 104 w 207"/>
                  <a:gd name="T21" fmla="*/ 85 h 143"/>
                  <a:gd name="T22" fmla="*/ 90 w 207"/>
                  <a:gd name="T23" fmla="*/ 71 h 143"/>
                  <a:gd name="T24" fmla="*/ 104 w 207"/>
                  <a:gd name="T25" fmla="*/ 57 h 143"/>
                  <a:gd name="T26" fmla="*/ 118 w 207"/>
                  <a:gd name="T27" fmla="*/ 71 h 143"/>
                  <a:gd name="T28" fmla="*/ 104 w 207"/>
                  <a:gd name="T29" fmla="*/ 85 h 143"/>
                  <a:gd name="T30" fmla="*/ 154 w 207"/>
                  <a:gd name="T31" fmla="*/ 85 h 143"/>
                  <a:gd name="T32" fmla="*/ 140 w 207"/>
                  <a:gd name="T33" fmla="*/ 71 h 143"/>
                  <a:gd name="T34" fmla="*/ 154 w 207"/>
                  <a:gd name="T35" fmla="*/ 57 h 143"/>
                  <a:gd name="T36" fmla="*/ 168 w 207"/>
                  <a:gd name="T37" fmla="*/ 71 h 143"/>
                  <a:gd name="T38" fmla="*/ 154 w 207"/>
                  <a:gd name="T39" fmla="*/ 8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07" h="143">
                    <a:moveTo>
                      <a:pt x="104" y="0"/>
                    </a:moveTo>
                    <a:cubicBezTo>
                      <a:pt x="47" y="0"/>
                      <a:pt x="0" y="32"/>
                      <a:pt x="0" y="71"/>
                    </a:cubicBezTo>
                    <a:cubicBezTo>
                      <a:pt x="0" y="111"/>
                      <a:pt x="47" y="143"/>
                      <a:pt x="104" y="143"/>
                    </a:cubicBezTo>
                    <a:cubicBezTo>
                      <a:pt x="161" y="143"/>
                      <a:pt x="207" y="111"/>
                      <a:pt x="207" y="71"/>
                    </a:cubicBezTo>
                    <a:cubicBezTo>
                      <a:pt x="207" y="32"/>
                      <a:pt x="161" y="0"/>
                      <a:pt x="104" y="0"/>
                    </a:cubicBezTo>
                    <a:close/>
                    <a:moveTo>
                      <a:pt x="54" y="85"/>
                    </a:moveTo>
                    <a:cubicBezTo>
                      <a:pt x="46" y="85"/>
                      <a:pt x="40" y="79"/>
                      <a:pt x="40" y="71"/>
                    </a:cubicBezTo>
                    <a:cubicBezTo>
                      <a:pt x="40" y="64"/>
                      <a:pt x="46" y="57"/>
                      <a:pt x="54" y="57"/>
                    </a:cubicBezTo>
                    <a:cubicBezTo>
                      <a:pt x="62" y="57"/>
                      <a:pt x="68" y="64"/>
                      <a:pt x="68" y="71"/>
                    </a:cubicBezTo>
                    <a:cubicBezTo>
                      <a:pt x="68" y="79"/>
                      <a:pt x="62" y="85"/>
                      <a:pt x="54" y="85"/>
                    </a:cubicBezTo>
                    <a:close/>
                    <a:moveTo>
                      <a:pt x="104" y="85"/>
                    </a:moveTo>
                    <a:cubicBezTo>
                      <a:pt x="96" y="85"/>
                      <a:pt x="90" y="79"/>
                      <a:pt x="90" y="71"/>
                    </a:cubicBezTo>
                    <a:cubicBezTo>
                      <a:pt x="90" y="64"/>
                      <a:pt x="96" y="57"/>
                      <a:pt x="104" y="57"/>
                    </a:cubicBezTo>
                    <a:cubicBezTo>
                      <a:pt x="112" y="57"/>
                      <a:pt x="118" y="64"/>
                      <a:pt x="118" y="71"/>
                    </a:cubicBezTo>
                    <a:cubicBezTo>
                      <a:pt x="118" y="79"/>
                      <a:pt x="112" y="85"/>
                      <a:pt x="104" y="85"/>
                    </a:cubicBezTo>
                    <a:close/>
                    <a:moveTo>
                      <a:pt x="154" y="85"/>
                    </a:moveTo>
                    <a:cubicBezTo>
                      <a:pt x="146" y="85"/>
                      <a:pt x="140" y="79"/>
                      <a:pt x="140" y="71"/>
                    </a:cubicBezTo>
                    <a:cubicBezTo>
                      <a:pt x="140" y="64"/>
                      <a:pt x="146" y="57"/>
                      <a:pt x="154" y="57"/>
                    </a:cubicBezTo>
                    <a:cubicBezTo>
                      <a:pt x="162" y="57"/>
                      <a:pt x="168" y="64"/>
                      <a:pt x="168" y="71"/>
                    </a:cubicBezTo>
                    <a:cubicBezTo>
                      <a:pt x="168" y="79"/>
                      <a:pt x="162" y="85"/>
                      <a:pt x="1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</p:grpSp>
        <p:grpSp>
          <p:nvGrpSpPr>
            <p:cNvPr id="43013" name="组合 91"/>
            <p:cNvGrpSpPr>
              <a:grpSpLocks noChangeAspect="1"/>
            </p:cNvGrpSpPr>
            <p:nvPr/>
          </p:nvGrpSpPr>
          <p:grpSpPr>
            <a:xfrm>
              <a:off x="5112045" y="2114125"/>
              <a:ext cx="216000" cy="242768"/>
              <a:chOff x="279401" y="2698750"/>
              <a:chExt cx="1473200" cy="1655763"/>
            </a:xfrm>
            <a:solidFill>
              <a:schemeClr val="bg1"/>
            </a:solidFill>
          </p:grpSpPr>
          <p:sp>
            <p:nvSpPr>
              <p:cNvPr id="93" name="Freeform 45"/>
              <p:cNvSpPr>
                <a:spLocks noEditPoints="1"/>
              </p:cNvSpPr>
              <p:nvPr/>
            </p:nvSpPr>
            <p:spPr bwMode="auto">
              <a:xfrm>
                <a:off x="279401" y="2884488"/>
                <a:ext cx="1473200" cy="1470025"/>
              </a:xfrm>
              <a:custGeom>
                <a:avLst/>
                <a:gdLst>
                  <a:gd name="T0" fmla="*/ 250 w 501"/>
                  <a:gd name="T1" fmla="*/ 0 h 501"/>
                  <a:gd name="T2" fmla="*/ 0 w 501"/>
                  <a:gd name="T3" fmla="*/ 251 h 501"/>
                  <a:gd name="T4" fmla="*/ 250 w 501"/>
                  <a:gd name="T5" fmla="*/ 501 h 501"/>
                  <a:gd name="T6" fmla="*/ 501 w 501"/>
                  <a:gd name="T7" fmla="*/ 251 h 501"/>
                  <a:gd name="T8" fmla="*/ 250 w 501"/>
                  <a:gd name="T9" fmla="*/ 0 h 501"/>
                  <a:gd name="T10" fmla="*/ 455 w 501"/>
                  <a:gd name="T11" fmla="*/ 267 h 501"/>
                  <a:gd name="T12" fmla="*/ 446 w 501"/>
                  <a:gd name="T13" fmla="*/ 267 h 501"/>
                  <a:gd name="T14" fmla="*/ 389 w 501"/>
                  <a:gd name="T15" fmla="*/ 390 h 501"/>
                  <a:gd name="T16" fmla="*/ 267 w 501"/>
                  <a:gd name="T17" fmla="*/ 447 h 501"/>
                  <a:gd name="T18" fmla="*/ 267 w 501"/>
                  <a:gd name="T19" fmla="*/ 455 h 501"/>
                  <a:gd name="T20" fmla="*/ 250 w 501"/>
                  <a:gd name="T21" fmla="*/ 471 h 501"/>
                  <a:gd name="T22" fmla="*/ 234 w 501"/>
                  <a:gd name="T23" fmla="*/ 455 h 501"/>
                  <a:gd name="T24" fmla="*/ 234 w 501"/>
                  <a:gd name="T25" fmla="*/ 447 h 501"/>
                  <a:gd name="T26" fmla="*/ 111 w 501"/>
                  <a:gd name="T27" fmla="*/ 390 h 501"/>
                  <a:gd name="T28" fmla="*/ 54 w 501"/>
                  <a:gd name="T29" fmla="*/ 267 h 501"/>
                  <a:gd name="T30" fmla="*/ 46 w 501"/>
                  <a:gd name="T31" fmla="*/ 267 h 501"/>
                  <a:gd name="T32" fmla="*/ 30 w 501"/>
                  <a:gd name="T33" fmla="*/ 251 h 501"/>
                  <a:gd name="T34" fmla="*/ 46 w 501"/>
                  <a:gd name="T35" fmla="*/ 234 h 501"/>
                  <a:gd name="T36" fmla="*/ 54 w 501"/>
                  <a:gd name="T37" fmla="*/ 234 h 501"/>
                  <a:gd name="T38" fmla="*/ 111 w 501"/>
                  <a:gd name="T39" fmla="*/ 111 h 501"/>
                  <a:gd name="T40" fmla="*/ 234 w 501"/>
                  <a:gd name="T41" fmla="*/ 54 h 501"/>
                  <a:gd name="T42" fmla="*/ 234 w 501"/>
                  <a:gd name="T43" fmla="*/ 46 h 501"/>
                  <a:gd name="T44" fmla="*/ 250 w 501"/>
                  <a:gd name="T45" fmla="*/ 30 h 501"/>
                  <a:gd name="T46" fmla="*/ 267 w 501"/>
                  <a:gd name="T47" fmla="*/ 46 h 501"/>
                  <a:gd name="T48" fmla="*/ 267 w 501"/>
                  <a:gd name="T49" fmla="*/ 54 h 501"/>
                  <a:gd name="T50" fmla="*/ 389 w 501"/>
                  <a:gd name="T51" fmla="*/ 111 h 501"/>
                  <a:gd name="T52" fmla="*/ 446 w 501"/>
                  <a:gd name="T53" fmla="*/ 234 h 501"/>
                  <a:gd name="T54" fmla="*/ 455 w 501"/>
                  <a:gd name="T55" fmla="*/ 234 h 501"/>
                  <a:gd name="T56" fmla="*/ 471 w 501"/>
                  <a:gd name="T57" fmla="*/ 251 h 501"/>
                  <a:gd name="T58" fmla="*/ 455 w 501"/>
                  <a:gd name="T59" fmla="*/ 267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01" h="501">
                    <a:moveTo>
                      <a:pt x="250" y="0"/>
                    </a:moveTo>
                    <a:cubicBezTo>
                      <a:pt x="112" y="0"/>
                      <a:pt x="0" y="112"/>
                      <a:pt x="0" y="251"/>
                    </a:cubicBezTo>
                    <a:cubicBezTo>
                      <a:pt x="0" y="389"/>
                      <a:pt x="112" y="501"/>
                      <a:pt x="250" y="501"/>
                    </a:cubicBezTo>
                    <a:cubicBezTo>
                      <a:pt x="389" y="501"/>
                      <a:pt x="501" y="389"/>
                      <a:pt x="501" y="251"/>
                    </a:cubicBezTo>
                    <a:cubicBezTo>
                      <a:pt x="501" y="112"/>
                      <a:pt x="389" y="0"/>
                      <a:pt x="250" y="0"/>
                    </a:cubicBezTo>
                    <a:close/>
                    <a:moveTo>
                      <a:pt x="455" y="267"/>
                    </a:moveTo>
                    <a:cubicBezTo>
                      <a:pt x="446" y="267"/>
                      <a:pt x="446" y="267"/>
                      <a:pt x="446" y="267"/>
                    </a:cubicBezTo>
                    <a:cubicBezTo>
                      <a:pt x="442" y="315"/>
                      <a:pt x="421" y="358"/>
                      <a:pt x="389" y="390"/>
                    </a:cubicBezTo>
                    <a:cubicBezTo>
                      <a:pt x="357" y="422"/>
                      <a:pt x="315" y="443"/>
                      <a:pt x="267" y="447"/>
                    </a:cubicBezTo>
                    <a:cubicBezTo>
                      <a:pt x="267" y="455"/>
                      <a:pt x="267" y="455"/>
                      <a:pt x="267" y="455"/>
                    </a:cubicBezTo>
                    <a:cubicBezTo>
                      <a:pt x="267" y="464"/>
                      <a:pt x="259" y="471"/>
                      <a:pt x="250" y="471"/>
                    </a:cubicBezTo>
                    <a:cubicBezTo>
                      <a:pt x="241" y="471"/>
                      <a:pt x="234" y="464"/>
                      <a:pt x="234" y="455"/>
                    </a:cubicBezTo>
                    <a:cubicBezTo>
                      <a:pt x="234" y="447"/>
                      <a:pt x="234" y="447"/>
                      <a:pt x="234" y="447"/>
                    </a:cubicBezTo>
                    <a:cubicBezTo>
                      <a:pt x="186" y="443"/>
                      <a:pt x="143" y="422"/>
                      <a:pt x="111" y="390"/>
                    </a:cubicBezTo>
                    <a:cubicBezTo>
                      <a:pt x="79" y="358"/>
                      <a:pt x="58" y="315"/>
                      <a:pt x="54" y="267"/>
                    </a:cubicBezTo>
                    <a:cubicBezTo>
                      <a:pt x="46" y="267"/>
                      <a:pt x="46" y="267"/>
                      <a:pt x="46" y="267"/>
                    </a:cubicBezTo>
                    <a:cubicBezTo>
                      <a:pt x="37" y="267"/>
                      <a:pt x="30" y="260"/>
                      <a:pt x="30" y="251"/>
                    </a:cubicBezTo>
                    <a:cubicBezTo>
                      <a:pt x="30" y="241"/>
                      <a:pt x="37" y="234"/>
                      <a:pt x="46" y="234"/>
                    </a:cubicBezTo>
                    <a:cubicBezTo>
                      <a:pt x="54" y="234"/>
                      <a:pt x="54" y="234"/>
                      <a:pt x="54" y="234"/>
                    </a:cubicBezTo>
                    <a:cubicBezTo>
                      <a:pt x="58" y="186"/>
                      <a:pt x="79" y="143"/>
                      <a:pt x="111" y="111"/>
                    </a:cubicBezTo>
                    <a:cubicBezTo>
                      <a:pt x="143" y="79"/>
                      <a:pt x="186" y="58"/>
                      <a:pt x="234" y="54"/>
                    </a:cubicBezTo>
                    <a:cubicBezTo>
                      <a:pt x="234" y="46"/>
                      <a:pt x="234" y="46"/>
                      <a:pt x="234" y="46"/>
                    </a:cubicBezTo>
                    <a:cubicBezTo>
                      <a:pt x="234" y="37"/>
                      <a:pt x="241" y="30"/>
                      <a:pt x="250" y="30"/>
                    </a:cubicBezTo>
                    <a:cubicBezTo>
                      <a:pt x="259" y="30"/>
                      <a:pt x="267" y="37"/>
                      <a:pt x="267" y="46"/>
                    </a:cubicBezTo>
                    <a:cubicBezTo>
                      <a:pt x="267" y="54"/>
                      <a:pt x="267" y="54"/>
                      <a:pt x="267" y="54"/>
                    </a:cubicBezTo>
                    <a:cubicBezTo>
                      <a:pt x="315" y="58"/>
                      <a:pt x="357" y="79"/>
                      <a:pt x="389" y="111"/>
                    </a:cubicBezTo>
                    <a:cubicBezTo>
                      <a:pt x="421" y="143"/>
                      <a:pt x="442" y="186"/>
                      <a:pt x="446" y="234"/>
                    </a:cubicBezTo>
                    <a:cubicBezTo>
                      <a:pt x="455" y="234"/>
                      <a:pt x="455" y="234"/>
                      <a:pt x="455" y="234"/>
                    </a:cubicBezTo>
                    <a:cubicBezTo>
                      <a:pt x="464" y="234"/>
                      <a:pt x="471" y="241"/>
                      <a:pt x="471" y="251"/>
                    </a:cubicBezTo>
                    <a:cubicBezTo>
                      <a:pt x="471" y="260"/>
                      <a:pt x="464" y="267"/>
                      <a:pt x="455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4" name="Freeform 46"/>
              <p:cNvSpPr>
                <a:spLocks/>
              </p:cNvSpPr>
              <p:nvPr/>
            </p:nvSpPr>
            <p:spPr bwMode="auto">
              <a:xfrm>
                <a:off x="966788" y="3043238"/>
                <a:ext cx="96838" cy="117475"/>
              </a:xfrm>
              <a:custGeom>
                <a:avLst/>
                <a:gdLst>
                  <a:gd name="T0" fmla="*/ 16 w 33"/>
                  <a:gd name="T1" fmla="*/ 40 h 40"/>
                  <a:gd name="T2" fmla="*/ 33 w 33"/>
                  <a:gd name="T3" fmla="*/ 24 h 40"/>
                  <a:gd name="T4" fmla="*/ 33 w 33"/>
                  <a:gd name="T5" fmla="*/ 0 h 40"/>
                  <a:gd name="T6" fmla="*/ 16 w 33"/>
                  <a:gd name="T7" fmla="*/ 0 h 40"/>
                  <a:gd name="T8" fmla="*/ 0 w 33"/>
                  <a:gd name="T9" fmla="*/ 0 h 40"/>
                  <a:gd name="T10" fmla="*/ 0 w 33"/>
                  <a:gd name="T11" fmla="*/ 24 h 40"/>
                  <a:gd name="T12" fmla="*/ 16 w 33"/>
                  <a:gd name="T13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0">
                    <a:moveTo>
                      <a:pt x="16" y="40"/>
                    </a:moveTo>
                    <a:cubicBezTo>
                      <a:pt x="25" y="40"/>
                      <a:pt x="33" y="33"/>
                      <a:pt x="33" y="2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27" y="0"/>
                      <a:pt x="22" y="0"/>
                      <a:pt x="16" y="0"/>
                    </a:cubicBezTo>
                    <a:cubicBezTo>
                      <a:pt x="11" y="0"/>
                      <a:pt x="5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33"/>
                      <a:pt x="7" y="40"/>
                      <a:pt x="16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5" name="Freeform 47"/>
              <p:cNvSpPr>
                <a:spLocks/>
              </p:cNvSpPr>
              <p:nvPr/>
            </p:nvSpPr>
            <p:spPr bwMode="auto">
              <a:xfrm>
                <a:off x="966788" y="4079875"/>
                <a:ext cx="96838" cy="115888"/>
              </a:xfrm>
              <a:custGeom>
                <a:avLst/>
                <a:gdLst>
                  <a:gd name="T0" fmla="*/ 16 w 33"/>
                  <a:gd name="T1" fmla="*/ 0 h 40"/>
                  <a:gd name="T2" fmla="*/ 0 w 33"/>
                  <a:gd name="T3" fmla="*/ 17 h 40"/>
                  <a:gd name="T4" fmla="*/ 0 w 33"/>
                  <a:gd name="T5" fmla="*/ 40 h 40"/>
                  <a:gd name="T6" fmla="*/ 16 w 33"/>
                  <a:gd name="T7" fmla="*/ 40 h 40"/>
                  <a:gd name="T8" fmla="*/ 33 w 33"/>
                  <a:gd name="T9" fmla="*/ 40 h 40"/>
                  <a:gd name="T10" fmla="*/ 33 w 33"/>
                  <a:gd name="T11" fmla="*/ 17 h 40"/>
                  <a:gd name="T12" fmla="*/ 16 w 33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0">
                    <a:moveTo>
                      <a:pt x="16" y="0"/>
                    </a:moveTo>
                    <a:cubicBezTo>
                      <a:pt x="7" y="0"/>
                      <a:pt x="0" y="7"/>
                      <a:pt x="0" y="17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40"/>
                      <a:pt x="11" y="40"/>
                      <a:pt x="16" y="40"/>
                    </a:cubicBezTo>
                    <a:cubicBezTo>
                      <a:pt x="22" y="40"/>
                      <a:pt x="27" y="40"/>
                      <a:pt x="33" y="40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3" y="7"/>
                      <a:pt x="25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6" name="Freeform 48"/>
              <p:cNvSpPr>
                <a:spLocks/>
              </p:cNvSpPr>
              <p:nvPr/>
            </p:nvSpPr>
            <p:spPr bwMode="auto">
              <a:xfrm>
                <a:off x="434976" y="3571875"/>
                <a:ext cx="120650" cy="96838"/>
              </a:xfrm>
              <a:custGeom>
                <a:avLst/>
                <a:gdLst>
                  <a:gd name="T0" fmla="*/ 41 w 41"/>
                  <a:gd name="T1" fmla="*/ 17 h 33"/>
                  <a:gd name="T2" fmla="*/ 24 w 41"/>
                  <a:gd name="T3" fmla="*/ 0 h 33"/>
                  <a:gd name="T4" fmla="*/ 1 w 41"/>
                  <a:gd name="T5" fmla="*/ 0 h 33"/>
                  <a:gd name="T6" fmla="*/ 0 w 41"/>
                  <a:gd name="T7" fmla="*/ 17 h 33"/>
                  <a:gd name="T8" fmla="*/ 1 w 41"/>
                  <a:gd name="T9" fmla="*/ 33 h 33"/>
                  <a:gd name="T10" fmla="*/ 24 w 41"/>
                  <a:gd name="T11" fmla="*/ 33 h 33"/>
                  <a:gd name="T12" fmla="*/ 41 w 41"/>
                  <a:gd name="T13" fmla="*/ 1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3">
                    <a:moveTo>
                      <a:pt x="41" y="17"/>
                    </a:moveTo>
                    <a:cubicBezTo>
                      <a:pt x="41" y="7"/>
                      <a:pt x="33" y="0"/>
                      <a:pt x="2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6"/>
                      <a:pt x="0" y="11"/>
                      <a:pt x="0" y="17"/>
                    </a:cubicBezTo>
                    <a:cubicBezTo>
                      <a:pt x="0" y="22"/>
                      <a:pt x="1" y="28"/>
                      <a:pt x="1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33" y="33"/>
                      <a:pt x="41" y="26"/>
                      <a:pt x="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7" name="Freeform 49"/>
              <p:cNvSpPr>
                <a:spLocks/>
              </p:cNvSpPr>
              <p:nvPr/>
            </p:nvSpPr>
            <p:spPr bwMode="auto">
              <a:xfrm>
                <a:off x="1474788" y="3571875"/>
                <a:ext cx="119063" cy="96838"/>
              </a:xfrm>
              <a:custGeom>
                <a:avLst/>
                <a:gdLst>
                  <a:gd name="T0" fmla="*/ 39 w 40"/>
                  <a:gd name="T1" fmla="*/ 0 h 33"/>
                  <a:gd name="T2" fmla="*/ 16 w 40"/>
                  <a:gd name="T3" fmla="*/ 0 h 33"/>
                  <a:gd name="T4" fmla="*/ 0 w 40"/>
                  <a:gd name="T5" fmla="*/ 17 h 33"/>
                  <a:gd name="T6" fmla="*/ 16 w 40"/>
                  <a:gd name="T7" fmla="*/ 33 h 33"/>
                  <a:gd name="T8" fmla="*/ 39 w 40"/>
                  <a:gd name="T9" fmla="*/ 33 h 33"/>
                  <a:gd name="T10" fmla="*/ 40 w 40"/>
                  <a:gd name="T11" fmla="*/ 17 h 33"/>
                  <a:gd name="T12" fmla="*/ 39 w 40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">
                    <a:moveTo>
                      <a:pt x="39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7"/>
                    </a:cubicBezTo>
                    <a:cubicBezTo>
                      <a:pt x="0" y="26"/>
                      <a:pt x="7" y="33"/>
                      <a:pt x="16" y="33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40" y="28"/>
                      <a:pt x="40" y="22"/>
                      <a:pt x="40" y="17"/>
                    </a:cubicBezTo>
                    <a:cubicBezTo>
                      <a:pt x="40" y="11"/>
                      <a:pt x="40" y="6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8" name="Oval 50"/>
              <p:cNvSpPr>
                <a:spLocks noChangeArrowheads="1"/>
              </p:cNvSpPr>
              <p:nvPr/>
            </p:nvSpPr>
            <p:spPr bwMode="auto">
              <a:xfrm>
                <a:off x="925513" y="3532188"/>
                <a:ext cx="176213" cy="1746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99" name="Freeform 51"/>
              <p:cNvSpPr>
                <a:spLocks noEditPoints="1"/>
              </p:cNvSpPr>
              <p:nvPr/>
            </p:nvSpPr>
            <p:spPr bwMode="auto">
              <a:xfrm>
                <a:off x="652463" y="3254375"/>
                <a:ext cx="723900" cy="730250"/>
              </a:xfrm>
              <a:custGeom>
                <a:avLst/>
                <a:gdLst>
                  <a:gd name="T0" fmla="*/ 106 w 246"/>
                  <a:gd name="T1" fmla="*/ 86 h 249"/>
                  <a:gd name="T2" fmla="*/ 109 w 246"/>
                  <a:gd name="T3" fmla="*/ 89 h 249"/>
                  <a:gd name="T4" fmla="*/ 123 w 246"/>
                  <a:gd name="T5" fmla="*/ 86 h 249"/>
                  <a:gd name="T6" fmla="*/ 162 w 246"/>
                  <a:gd name="T7" fmla="*/ 125 h 249"/>
                  <a:gd name="T8" fmla="*/ 159 w 246"/>
                  <a:gd name="T9" fmla="*/ 139 h 249"/>
                  <a:gd name="T10" fmla="*/ 162 w 246"/>
                  <a:gd name="T11" fmla="*/ 142 h 249"/>
                  <a:gd name="T12" fmla="*/ 246 w 246"/>
                  <a:gd name="T13" fmla="*/ 0 h 249"/>
                  <a:gd name="T14" fmla="*/ 106 w 246"/>
                  <a:gd name="T15" fmla="*/ 86 h 249"/>
                  <a:gd name="T16" fmla="*/ 123 w 246"/>
                  <a:gd name="T17" fmla="*/ 163 h 249"/>
                  <a:gd name="T18" fmla="*/ 84 w 246"/>
                  <a:gd name="T19" fmla="*/ 125 h 249"/>
                  <a:gd name="T20" fmla="*/ 87 w 246"/>
                  <a:gd name="T21" fmla="*/ 110 h 249"/>
                  <a:gd name="T22" fmla="*/ 85 w 246"/>
                  <a:gd name="T23" fmla="*/ 107 h 249"/>
                  <a:gd name="T24" fmla="*/ 0 w 246"/>
                  <a:gd name="T25" fmla="*/ 249 h 249"/>
                  <a:gd name="T26" fmla="*/ 140 w 246"/>
                  <a:gd name="T27" fmla="*/ 163 h 249"/>
                  <a:gd name="T28" fmla="*/ 138 w 246"/>
                  <a:gd name="T29" fmla="*/ 160 h 249"/>
                  <a:gd name="T30" fmla="*/ 123 w 246"/>
                  <a:gd name="T31" fmla="*/ 163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6" h="249">
                    <a:moveTo>
                      <a:pt x="106" y="86"/>
                    </a:moveTo>
                    <a:cubicBezTo>
                      <a:pt x="109" y="89"/>
                      <a:pt x="109" y="89"/>
                      <a:pt x="109" y="89"/>
                    </a:cubicBezTo>
                    <a:cubicBezTo>
                      <a:pt x="113" y="87"/>
                      <a:pt x="118" y="86"/>
                      <a:pt x="123" y="86"/>
                    </a:cubicBezTo>
                    <a:cubicBezTo>
                      <a:pt x="145" y="86"/>
                      <a:pt x="162" y="103"/>
                      <a:pt x="162" y="125"/>
                    </a:cubicBezTo>
                    <a:cubicBezTo>
                      <a:pt x="162" y="130"/>
                      <a:pt x="161" y="135"/>
                      <a:pt x="159" y="139"/>
                    </a:cubicBezTo>
                    <a:cubicBezTo>
                      <a:pt x="162" y="142"/>
                      <a:pt x="162" y="142"/>
                      <a:pt x="162" y="142"/>
                    </a:cubicBezTo>
                    <a:cubicBezTo>
                      <a:pt x="246" y="0"/>
                      <a:pt x="246" y="0"/>
                      <a:pt x="246" y="0"/>
                    </a:cubicBezTo>
                    <a:lnTo>
                      <a:pt x="106" y="86"/>
                    </a:lnTo>
                    <a:close/>
                    <a:moveTo>
                      <a:pt x="123" y="163"/>
                    </a:moveTo>
                    <a:cubicBezTo>
                      <a:pt x="102" y="163"/>
                      <a:pt x="84" y="146"/>
                      <a:pt x="84" y="125"/>
                    </a:cubicBezTo>
                    <a:cubicBezTo>
                      <a:pt x="84" y="119"/>
                      <a:pt x="86" y="114"/>
                      <a:pt x="87" y="110"/>
                    </a:cubicBezTo>
                    <a:cubicBezTo>
                      <a:pt x="85" y="107"/>
                      <a:pt x="85" y="107"/>
                      <a:pt x="85" y="107"/>
                    </a:cubicBezTo>
                    <a:cubicBezTo>
                      <a:pt x="0" y="249"/>
                      <a:pt x="0" y="249"/>
                      <a:pt x="0" y="249"/>
                    </a:cubicBezTo>
                    <a:cubicBezTo>
                      <a:pt x="140" y="163"/>
                      <a:pt x="140" y="163"/>
                      <a:pt x="140" y="163"/>
                    </a:cubicBezTo>
                    <a:cubicBezTo>
                      <a:pt x="138" y="160"/>
                      <a:pt x="138" y="160"/>
                      <a:pt x="138" y="160"/>
                    </a:cubicBezTo>
                    <a:cubicBezTo>
                      <a:pt x="133" y="162"/>
                      <a:pt x="128" y="163"/>
                      <a:pt x="123" y="1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  <p:sp>
            <p:nvSpPr>
              <p:cNvPr id="100" name="Freeform 52"/>
              <p:cNvSpPr>
                <a:spLocks/>
              </p:cNvSpPr>
              <p:nvPr/>
            </p:nvSpPr>
            <p:spPr bwMode="auto">
              <a:xfrm>
                <a:off x="935038" y="2698750"/>
                <a:ext cx="158750" cy="158750"/>
              </a:xfrm>
              <a:custGeom>
                <a:avLst/>
                <a:gdLst>
                  <a:gd name="T0" fmla="*/ 27 w 54"/>
                  <a:gd name="T1" fmla="*/ 0 h 54"/>
                  <a:gd name="T2" fmla="*/ 0 w 54"/>
                  <a:gd name="T3" fmla="*/ 27 h 54"/>
                  <a:gd name="T4" fmla="*/ 0 w 54"/>
                  <a:gd name="T5" fmla="*/ 54 h 54"/>
                  <a:gd name="T6" fmla="*/ 29 w 54"/>
                  <a:gd name="T7" fmla="*/ 52 h 54"/>
                  <a:gd name="T8" fmla="*/ 29 w 54"/>
                  <a:gd name="T9" fmla="*/ 52 h 54"/>
                  <a:gd name="T10" fmla="*/ 54 w 54"/>
                  <a:gd name="T11" fmla="*/ 53 h 54"/>
                  <a:gd name="T12" fmla="*/ 54 w 54"/>
                  <a:gd name="T13" fmla="*/ 27 h 54"/>
                  <a:gd name="T14" fmla="*/ 27 w 54"/>
                  <a:gd name="T1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54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0" y="53"/>
                      <a:pt x="19" y="52"/>
                      <a:pt x="29" y="52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38" y="52"/>
                      <a:pt x="46" y="52"/>
                      <a:pt x="54" y="53"/>
                    </a:cubicBezTo>
                    <a:cubicBezTo>
                      <a:pt x="54" y="27"/>
                      <a:pt x="54" y="27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38" tIns="34270" rIns="68538" bIns="34270"/>
              <a:lstStyle/>
              <a:p>
                <a:pPr defTabSz="685310">
                  <a:defRPr/>
                </a:pPr>
                <a:endParaRPr lang="zh-CN" altLang="en-US" sz="1013"/>
              </a:p>
            </p:txBody>
          </p:sp>
        </p:grpSp>
      </p:grpSp>
      <p:sp>
        <p:nvSpPr>
          <p:cNvPr id="103" name="Text Box 10"/>
          <p:cNvSpPr txBox="1">
            <a:spLocks noChangeArrowheads="1"/>
          </p:cNvSpPr>
          <p:nvPr/>
        </p:nvSpPr>
        <p:spPr bwMode="auto">
          <a:xfrm>
            <a:off x="534427" y="1559731"/>
            <a:ext cx="2133367" cy="1012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692" tIns="22846" rIns="45692" bIns="22846">
            <a:spAutoFit/>
          </a:bodyPr>
          <a:lstStyle/>
          <a:p>
            <a:pPr defTabSz="1087525">
              <a:lnSpc>
                <a:spcPct val="120000"/>
              </a:lnSpc>
              <a:defRPr/>
            </a:pPr>
            <a:r>
              <a:rPr lang="en-US" altLang="zh-CN">
                <a:solidFill>
                  <a:srgbClr val="002060"/>
                </a:solidFill>
                <a:latin typeface="Arial" panose="020B0604020202020204" pitchFamily="34" charset="0"/>
                <a:ea typeface="MS Song" panose="02010609030101010101" pitchFamily="49" charset="-122"/>
                <a:cs typeface="Arial" panose="020B0604020202020204" pitchFamily="34" charset="0"/>
              </a:rPr>
              <a:t>Uses analytical models to identified attributes</a:t>
            </a:r>
          </a:p>
        </p:txBody>
      </p:sp>
      <p:sp>
        <p:nvSpPr>
          <p:cNvPr id="104" name="Text Box 10"/>
          <p:cNvSpPr txBox="1">
            <a:spLocks noChangeArrowheads="1"/>
          </p:cNvSpPr>
          <p:nvPr/>
        </p:nvSpPr>
        <p:spPr bwMode="auto">
          <a:xfrm>
            <a:off x="507106" y="3623144"/>
            <a:ext cx="1974843" cy="68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692" tIns="22846" rIns="45692" bIns="22846">
            <a:spAutoFit/>
          </a:bodyPr>
          <a:lstStyle/>
          <a:p>
            <a:pPr defTabSz="1087525">
              <a:lnSpc>
                <a:spcPct val="120000"/>
              </a:lnSpc>
              <a:defRPr/>
            </a:pPr>
            <a:r>
              <a:rPr lang="en-US" altLang="zh-CN">
                <a:solidFill>
                  <a:srgbClr val="002060"/>
                </a:solidFill>
                <a:latin typeface="Arial" panose="020B0604020202020204" pitchFamily="34" charset="0"/>
                <a:ea typeface="MS Song" panose="02010609030101010101" pitchFamily="49" charset="-122"/>
                <a:cs typeface="Arial" panose="020B0604020202020204" pitchFamily="34" charset="0"/>
              </a:rPr>
              <a:t>Applied findings for applications</a:t>
            </a:r>
            <a:endParaRPr lang="zh-CN" altLang="en-US" sz="1400">
              <a:solidFill>
                <a:srgbClr val="002060"/>
              </a:solidFill>
              <a:latin typeface="Arial" panose="020B0604020202020204" pitchFamily="34" charset="0"/>
              <a:ea typeface="MS Song" panose="0201060903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43014" name="组合 105"/>
          <p:cNvGrpSpPr>
            <a:grpSpLocks noChangeAspect="1"/>
          </p:cNvGrpSpPr>
          <p:nvPr/>
        </p:nvGrpSpPr>
        <p:grpSpPr>
          <a:xfrm>
            <a:off x="2497524" y="1567978"/>
            <a:ext cx="269834" cy="250477"/>
            <a:chOff x="5278438" y="2973388"/>
            <a:chExt cx="1344613" cy="1247775"/>
          </a:xfrm>
          <a:solidFill>
            <a:schemeClr val="accent4"/>
          </a:solidFill>
        </p:grpSpPr>
        <p:sp>
          <p:nvSpPr>
            <p:cNvPr id="107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>
                <a:solidFill>
                  <a:srgbClr val="78A6B6"/>
                </a:solidFill>
              </a:endParaRPr>
            </a:p>
          </p:txBody>
        </p:sp>
        <p:sp>
          <p:nvSpPr>
            <p:cNvPr id="108" name="Freeform 68"/>
            <p:cNvSpPr>
              <a:spLocks/>
            </p:cNvSpPr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>
                <a:solidFill>
                  <a:srgbClr val="78A6B6"/>
                </a:solidFill>
              </a:endParaRPr>
            </a:p>
          </p:txBody>
        </p:sp>
        <p:sp>
          <p:nvSpPr>
            <p:cNvPr id="109" name="Freeform 69"/>
            <p:cNvSpPr>
              <a:spLocks/>
            </p:cNvSpPr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>
                <a:solidFill>
                  <a:srgbClr val="78A6B6"/>
                </a:solidFill>
              </a:endParaRPr>
            </a:p>
          </p:txBody>
        </p:sp>
        <p:sp>
          <p:nvSpPr>
            <p:cNvPr id="110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>
                <a:solidFill>
                  <a:srgbClr val="78A6B6"/>
                </a:solidFill>
              </a:endParaRPr>
            </a:p>
          </p:txBody>
        </p:sp>
      </p:grpSp>
      <p:sp>
        <p:nvSpPr>
          <p:cNvPr id="112" name="Freeform 61"/>
          <p:cNvSpPr>
            <a:spLocks noChangeAspect="1"/>
          </p:cNvSpPr>
          <p:nvPr/>
        </p:nvSpPr>
        <p:spPr bwMode="auto">
          <a:xfrm>
            <a:off x="2283360" y="3523165"/>
            <a:ext cx="269709" cy="280901"/>
          </a:xfrm>
          <a:custGeom>
            <a:avLst/>
            <a:gdLst>
              <a:gd name="T0" fmla="*/ 99 w 137"/>
              <a:gd name="T1" fmla="*/ 57 h 142"/>
              <a:gd name="T2" fmla="*/ 137 w 137"/>
              <a:gd name="T3" fmla="*/ 57 h 142"/>
              <a:gd name="T4" fmla="*/ 76 w 137"/>
              <a:gd name="T5" fmla="*/ 4 h 142"/>
              <a:gd name="T6" fmla="*/ 69 w 137"/>
              <a:gd name="T7" fmla="*/ 0 h 142"/>
              <a:gd name="T8" fmla="*/ 62 w 137"/>
              <a:gd name="T9" fmla="*/ 4 h 142"/>
              <a:gd name="T10" fmla="*/ 0 w 137"/>
              <a:gd name="T11" fmla="*/ 57 h 142"/>
              <a:gd name="T12" fmla="*/ 39 w 137"/>
              <a:gd name="T13" fmla="*/ 57 h 142"/>
              <a:gd name="T14" fmla="*/ 62 w 137"/>
              <a:gd name="T15" fmla="*/ 4 h 142"/>
              <a:gd name="T16" fmla="*/ 62 w 137"/>
              <a:gd name="T17" fmla="*/ 5 h 142"/>
              <a:gd name="T18" fmla="*/ 43 w 137"/>
              <a:gd name="T19" fmla="*/ 57 h 142"/>
              <a:gd name="T20" fmla="*/ 64 w 137"/>
              <a:gd name="T21" fmla="*/ 57 h 142"/>
              <a:gd name="T22" fmla="*/ 64 w 137"/>
              <a:gd name="T23" fmla="*/ 122 h 142"/>
              <a:gd name="T24" fmla="*/ 64 w 137"/>
              <a:gd name="T25" fmla="*/ 125 h 142"/>
              <a:gd name="T26" fmla="*/ 64 w 137"/>
              <a:gd name="T27" fmla="*/ 130 h 142"/>
              <a:gd name="T28" fmla="*/ 76 w 137"/>
              <a:gd name="T29" fmla="*/ 142 h 142"/>
              <a:gd name="T30" fmla="*/ 87 w 137"/>
              <a:gd name="T31" fmla="*/ 130 h 142"/>
              <a:gd name="T32" fmla="*/ 87 w 137"/>
              <a:gd name="T33" fmla="*/ 125 h 142"/>
              <a:gd name="T34" fmla="*/ 79 w 137"/>
              <a:gd name="T35" fmla="*/ 125 h 142"/>
              <a:gd name="T36" fmla="*/ 79 w 137"/>
              <a:gd name="T37" fmla="*/ 127 h 142"/>
              <a:gd name="T38" fmla="*/ 79 w 137"/>
              <a:gd name="T39" fmla="*/ 129 h 142"/>
              <a:gd name="T40" fmla="*/ 76 w 137"/>
              <a:gd name="T41" fmla="*/ 133 h 142"/>
              <a:gd name="T42" fmla="*/ 72 w 137"/>
              <a:gd name="T43" fmla="*/ 129 h 142"/>
              <a:gd name="T44" fmla="*/ 72 w 137"/>
              <a:gd name="T45" fmla="*/ 127 h 142"/>
              <a:gd name="T46" fmla="*/ 72 w 137"/>
              <a:gd name="T47" fmla="*/ 125 h 142"/>
              <a:gd name="T48" fmla="*/ 72 w 137"/>
              <a:gd name="T49" fmla="*/ 111 h 142"/>
              <a:gd name="T50" fmla="*/ 72 w 137"/>
              <a:gd name="T51" fmla="*/ 57 h 142"/>
              <a:gd name="T52" fmla="*/ 94 w 137"/>
              <a:gd name="T53" fmla="*/ 57 h 142"/>
              <a:gd name="T54" fmla="*/ 76 w 137"/>
              <a:gd name="T55" fmla="*/ 5 h 142"/>
              <a:gd name="T56" fmla="*/ 76 w 137"/>
              <a:gd name="T57" fmla="*/ 4 h 142"/>
              <a:gd name="T58" fmla="*/ 99 w 137"/>
              <a:gd name="T59" fmla="*/ 5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7" h="142">
                <a:moveTo>
                  <a:pt x="99" y="57"/>
                </a:moveTo>
                <a:cubicBezTo>
                  <a:pt x="137" y="57"/>
                  <a:pt x="137" y="57"/>
                  <a:pt x="137" y="57"/>
                </a:cubicBezTo>
                <a:cubicBezTo>
                  <a:pt x="130" y="28"/>
                  <a:pt x="105" y="7"/>
                  <a:pt x="76" y="4"/>
                </a:cubicBezTo>
                <a:cubicBezTo>
                  <a:pt x="74" y="1"/>
                  <a:pt x="72" y="0"/>
                  <a:pt x="69" y="0"/>
                </a:cubicBezTo>
                <a:cubicBezTo>
                  <a:pt x="66" y="0"/>
                  <a:pt x="64" y="1"/>
                  <a:pt x="62" y="4"/>
                </a:cubicBezTo>
                <a:cubicBezTo>
                  <a:pt x="32" y="6"/>
                  <a:pt x="7" y="28"/>
                  <a:pt x="0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24"/>
                  <a:pt x="58" y="7"/>
                  <a:pt x="62" y="4"/>
                </a:cubicBezTo>
                <a:cubicBezTo>
                  <a:pt x="62" y="4"/>
                  <a:pt x="62" y="5"/>
                  <a:pt x="62" y="5"/>
                </a:cubicBezTo>
                <a:cubicBezTo>
                  <a:pt x="41" y="31"/>
                  <a:pt x="43" y="57"/>
                  <a:pt x="43" y="57"/>
                </a:cubicBezTo>
                <a:cubicBezTo>
                  <a:pt x="64" y="57"/>
                  <a:pt x="64" y="57"/>
                  <a:pt x="64" y="57"/>
                </a:cubicBezTo>
                <a:cubicBezTo>
                  <a:pt x="64" y="122"/>
                  <a:pt x="64" y="122"/>
                  <a:pt x="64" y="122"/>
                </a:cubicBezTo>
                <a:cubicBezTo>
                  <a:pt x="64" y="125"/>
                  <a:pt x="64" y="125"/>
                  <a:pt x="64" y="125"/>
                </a:cubicBezTo>
                <a:cubicBezTo>
                  <a:pt x="64" y="130"/>
                  <a:pt x="64" y="130"/>
                  <a:pt x="64" y="130"/>
                </a:cubicBezTo>
                <a:cubicBezTo>
                  <a:pt x="64" y="136"/>
                  <a:pt x="69" y="142"/>
                  <a:pt x="76" y="142"/>
                </a:cubicBezTo>
                <a:cubicBezTo>
                  <a:pt x="82" y="142"/>
                  <a:pt x="87" y="136"/>
                  <a:pt x="87" y="130"/>
                </a:cubicBezTo>
                <a:cubicBezTo>
                  <a:pt x="87" y="125"/>
                  <a:pt x="87" y="125"/>
                  <a:pt x="87" y="125"/>
                </a:cubicBezTo>
                <a:cubicBezTo>
                  <a:pt x="79" y="125"/>
                  <a:pt x="79" y="125"/>
                  <a:pt x="79" y="125"/>
                </a:cubicBezTo>
                <a:cubicBezTo>
                  <a:pt x="79" y="127"/>
                  <a:pt x="79" y="127"/>
                  <a:pt x="79" y="127"/>
                </a:cubicBezTo>
                <a:cubicBezTo>
                  <a:pt x="79" y="129"/>
                  <a:pt x="79" y="129"/>
                  <a:pt x="79" y="129"/>
                </a:cubicBezTo>
                <a:cubicBezTo>
                  <a:pt x="79" y="131"/>
                  <a:pt x="78" y="133"/>
                  <a:pt x="76" y="133"/>
                </a:cubicBezTo>
                <a:cubicBezTo>
                  <a:pt x="74" y="133"/>
                  <a:pt x="72" y="131"/>
                  <a:pt x="72" y="129"/>
                </a:cubicBezTo>
                <a:cubicBezTo>
                  <a:pt x="72" y="127"/>
                  <a:pt x="72" y="127"/>
                  <a:pt x="72" y="127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11"/>
                  <a:pt x="72" y="111"/>
                  <a:pt x="72" y="111"/>
                </a:cubicBezTo>
                <a:cubicBezTo>
                  <a:pt x="72" y="57"/>
                  <a:pt x="72" y="57"/>
                  <a:pt x="72" y="57"/>
                </a:cubicBezTo>
                <a:cubicBezTo>
                  <a:pt x="94" y="57"/>
                  <a:pt x="94" y="57"/>
                  <a:pt x="94" y="57"/>
                </a:cubicBezTo>
                <a:cubicBezTo>
                  <a:pt x="94" y="57"/>
                  <a:pt x="97" y="31"/>
                  <a:pt x="76" y="5"/>
                </a:cubicBezTo>
                <a:cubicBezTo>
                  <a:pt x="76" y="5"/>
                  <a:pt x="76" y="4"/>
                  <a:pt x="76" y="4"/>
                </a:cubicBezTo>
                <a:cubicBezTo>
                  <a:pt x="80" y="7"/>
                  <a:pt x="99" y="24"/>
                  <a:pt x="99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 defTabSz="685310">
              <a:defRPr/>
            </a:pPr>
            <a:endParaRPr lang="en-US" sz="1349"/>
          </a:p>
        </p:txBody>
      </p:sp>
      <p:sp>
        <p:nvSpPr>
          <p:cNvPr id="113" name="Text Box 10"/>
          <p:cNvSpPr txBox="1">
            <a:spLocks noChangeArrowheads="1"/>
          </p:cNvSpPr>
          <p:nvPr/>
        </p:nvSpPr>
        <p:spPr bwMode="auto">
          <a:xfrm>
            <a:off x="6651884" y="1423772"/>
            <a:ext cx="2130300" cy="1012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692" tIns="22846" rIns="45692" bIns="22846">
            <a:spAutoFit/>
          </a:bodyPr>
          <a:lstStyle/>
          <a:p>
            <a:pPr defTabSz="1087525">
              <a:lnSpc>
                <a:spcPct val="120000"/>
              </a:lnSpc>
              <a:defRPr/>
            </a:pPr>
            <a:r>
              <a:rPr lang="en-US" altLang="zh-CN">
                <a:solidFill>
                  <a:srgbClr val="002060"/>
                </a:solidFill>
                <a:latin typeface="Arial" panose="020B0604020202020204" pitchFamily="34" charset="0"/>
                <a:ea typeface="MS Song" panose="02010609030101010101" pitchFamily="49" charset="-122"/>
                <a:cs typeface="Arial" panose="020B0604020202020204" pitchFamily="34" charset="0"/>
              </a:rPr>
              <a:t>Identifies and retrieves relevant sets of text data</a:t>
            </a:r>
            <a:endParaRPr lang="zh-CN" altLang="en-US">
              <a:solidFill>
                <a:srgbClr val="002060"/>
              </a:solidFill>
              <a:latin typeface="Arial" panose="020B0604020202020204" pitchFamily="34" charset="0"/>
              <a:ea typeface="MS Song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4" name="Text Box 10"/>
          <p:cNvSpPr txBox="1">
            <a:spLocks noChangeArrowheads="1"/>
          </p:cNvSpPr>
          <p:nvPr/>
        </p:nvSpPr>
        <p:spPr bwMode="auto">
          <a:xfrm>
            <a:off x="6680487" y="3286699"/>
            <a:ext cx="2346830" cy="1345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692" tIns="22846" rIns="45692" bIns="22846">
            <a:spAutoFit/>
          </a:bodyPr>
          <a:lstStyle/>
          <a:p>
            <a:pPr defTabSz="1087525">
              <a:lnSpc>
                <a:spcPct val="120000"/>
              </a:lnSpc>
              <a:defRPr/>
            </a:pPr>
            <a:r>
              <a:rPr lang="en-US" altLang="zh-CN">
                <a:solidFill>
                  <a:srgbClr val="002060"/>
                </a:solidFill>
                <a:latin typeface="Arial" panose="020B0604020202020204" pitchFamily="34" charset="0"/>
                <a:ea typeface="MS Song" panose="02010609030101010101" pitchFamily="49" charset="-122"/>
                <a:cs typeface="Arial" panose="020B0604020202020204" pitchFamily="34" charset="0"/>
              </a:rPr>
              <a:t>Runs algorithms to summarize/ categorize/organize the data</a:t>
            </a:r>
            <a:endParaRPr lang="zh-CN" altLang="en-US">
              <a:solidFill>
                <a:srgbClr val="002060"/>
              </a:solidFill>
              <a:latin typeface="Arial" panose="020B0604020202020204" pitchFamily="34" charset="0"/>
              <a:ea typeface="MS Song" panose="0201060903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43015" name="组合 115"/>
          <p:cNvGrpSpPr>
            <a:grpSpLocks noChangeAspect="1"/>
          </p:cNvGrpSpPr>
          <p:nvPr/>
        </p:nvGrpSpPr>
        <p:grpSpPr>
          <a:xfrm>
            <a:off x="6282713" y="1625566"/>
            <a:ext cx="269834" cy="303365"/>
            <a:chOff x="279401" y="2698750"/>
            <a:chExt cx="1473200" cy="1655763"/>
          </a:xfrm>
          <a:solidFill>
            <a:schemeClr val="accent5"/>
          </a:solidFill>
        </p:grpSpPr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279401" y="2884488"/>
              <a:ext cx="1473200" cy="1470025"/>
            </a:xfrm>
            <a:custGeom>
              <a:avLst/>
              <a:gdLst>
                <a:gd name="T0" fmla="*/ 250 w 501"/>
                <a:gd name="T1" fmla="*/ 0 h 501"/>
                <a:gd name="T2" fmla="*/ 0 w 501"/>
                <a:gd name="T3" fmla="*/ 251 h 501"/>
                <a:gd name="T4" fmla="*/ 250 w 501"/>
                <a:gd name="T5" fmla="*/ 501 h 501"/>
                <a:gd name="T6" fmla="*/ 501 w 501"/>
                <a:gd name="T7" fmla="*/ 251 h 501"/>
                <a:gd name="T8" fmla="*/ 250 w 501"/>
                <a:gd name="T9" fmla="*/ 0 h 501"/>
                <a:gd name="T10" fmla="*/ 455 w 501"/>
                <a:gd name="T11" fmla="*/ 267 h 501"/>
                <a:gd name="T12" fmla="*/ 446 w 501"/>
                <a:gd name="T13" fmla="*/ 267 h 501"/>
                <a:gd name="T14" fmla="*/ 389 w 501"/>
                <a:gd name="T15" fmla="*/ 390 h 501"/>
                <a:gd name="T16" fmla="*/ 267 w 501"/>
                <a:gd name="T17" fmla="*/ 447 h 501"/>
                <a:gd name="T18" fmla="*/ 267 w 501"/>
                <a:gd name="T19" fmla="*/ 455 h 501"/>
                <a:gd name="T20" fmla="*/ 250 w 501"/>
                <a:gd name="T21" fmla="*/ 471 h 501"/>
                <a:gd name="T22" fmla="*/ 234 w 501"/>
                <a:gd name="T23" fmla="*/ 455 h 501"/>
                <a:gd name="T24" fmla="*/ 234 w 501"/>
                <a:gd name="T25" fmla="*/ 447 h 501"/>
                <a:gd name="T26" fmla="*/ 111 w 501"/>
                <a:gd name="T27" fmla="*/ 390 h 501"/>
                <a:gd name="T28" fmla="*/ 54 w 501"/>
                <a:gd name="T29" fmla="*/ 267 h 501"/>
                <a:gd name="T30" fmla="*/ 46 w 501"/>
                <a:gd name="T31" fmla="*/ 267 h 501"/>
                <a:gd name="T32" fmla="*/ 30 w 501"/>
                <a:gd name="T33" fmla="*/ 251 h 501"/>
                <a:gd name="T34" fmla="*/ 46 w 501"/>
                <a:gd name="T35" fmla="*/ 234 h 501"/>
                <a:gd name="T36" fmla="*/ 54 w 501"/>
                <a:gd name="T37" fmla="*/ 234 h 501"/>
                <a:gd name="T38" fmla="*/ 111 w 501"/>
                <a:gd name="T39" fmla="*/ 111 h 501"/>
                <a:gd name="T40" fmla="*/ 234 w 501"/>
                <a:gd name="T41" fmla="*/ 54 h 501"/>
                <a:gd name="T42" fmla="*/ 234 w 501"/>
                <a:gd name="T43" fmla="*/ 46 h 501"/>
                <a:gd name="T44" fmla="*/ 250 w 501"/>
                <a:gd name="T45" fmla="*/ 30 h 501"/>
                <a:gd name="T46" fmla="*/ 267 w 501"/>
                <a:gd name="T47" fmla="*/ 46 h 501"/>
                <a:gd name="T48" fmla="*/ 267 w 501"/>
                <a:gd name="T49" fmla="*/ 54 h 501"/>
                <a:gd name="T50" fmla="*/ 389 w 501"/>
                <a:gd name="T51" fmla="*/ 111 h 501"/>
                <a:gd name="T52" fmla="*/ 446 w 501"/>
                <a:gd name="T53" fmla="*/ 234 h 501"/>
                <a:gd name="T54" fmla="*/ 455 w 501"/>
                <a:gd name="T55" fmla="*/ 234 h 501"/>
                <a:gd name="T56" fmla="*/ 471 w 501"/>
                <a:gd name="T57" fmla="*/ 251 h 501"/>
                <a:gd name="T58" fmla="*/ 455 w 501"/>
                <a:gd name="T59" fmla="*/ 267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1" h="501">
                  <a:moveTo>
                    <a:pt x="250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89"/>
                    <a:pt x="112" y="501"/>
                    <a:pt x="250" y="501"/>
                  </a:cubicBezTo>
                  <a:cubicBezTo>
                    <a:pt x="389" y="501"/>
                    <a:pt x="501" y="389"/>
                    <a:pt x="501" y="251"/>
                  </a:cubicBezTo>
                  <a:cubicBezTo>
                    <a:pt x="501" y="112"/>
                    <a:pt x="389" y="0"/>
                    <a:pt x="250" y="0"/>
                  </a:cubicBezTo>
                  <a:close/>
                  <a:moveTo>
                    <a:pt x="455" y="267"/>
                  </a:moveTo>
                  <a:cubicBezTo>
                    <a:pt x="446" y="267"/>
                    <a:pt x="446" y="267"/>
                    <a:pt x="446" y="267"/>
                  </a:cubicBezTo>
                  <a:cubicBezTo>
                    <a:pt x="442" y="315"/>
                    <a:pt x="421" y="358"/>
                    <a:pt x="389" y="390"/>
                  </a:cubicBezTo>
                  <a:cubicBezTo>
                    <a:pt x="357" y="422"/>
                    <a:pt x="315" y="443"/>
                    <a:pt x="267" y="447"/>
                  </a:cubicBezTo>
                  <a:cubicBezTo>
                    <a:pt x="267" y="455"/>
                    <a:pt x="267" y="455"/>
                    <a:pt x="267" y="455"/>
                  </a:cubicBezTo>
                  <a:cubicBezTo>
                    <a:pt x="267" y="464"/>
                    <a:pt x="259" y="471"/>
                    <a:pt x="250" y="471"/>
                  </a:cubicBezTo>
                  <a:cubicBezTo>
                    <a:pt x="241" y="471"/>
                    <a:pt x="234" y="464"/>
                    <a:pt x="234" y="455"/>
                  </a:cubicBezTo>
                  <a:cubicBezTo>
                    <a:pt x="234" y="447"/>
                    <a:pt x="234" y="447"/>
                    <a:pt x="234" y="447"/>
                  </a:cubicBezTo>
                  <a:cubicBezTo>
                    <a:pt x="186" y="443"/>
                    <a:pt x="143" y="422"/>
                    <a:pt x="111" y="390"/>
                  </a:cubicBezTo>
                  <a:cubicBezTo>
                    <a:pt x="79" y="358"/>
                    <a:pt x="58" y="315"/>
                    <a:pt x="54" y="267"/>
                  </a:cubicBezTo>
                  <a:cubicBezTo>
                    <a:pt x="46" y="267"/>
                    <a:pt x="46" y="267"/>
                    <a:pt x="46" y="267"/>
                  </a:cubicBezTo>
                  <a:cubicBezTo>
                    <a:pt x="37" y="267"/>
                    <a:pt x="30" y="260"/>
                    <a:pt x="30" y="251"/>
                  </a:cubicBezTo>
                  <a:cubicBezTo>
                    <a:pt x="30" y="241"/>
                    <a:pt x="37" y="234"/>
                    <a:pt x="46" y="234"/>
                  </a:cubicBezTo>
                  <a:cubicBezTo>
                    <a:pt x="54" y="234"/>
                    <a:pt x="54" y="234"/>
                    <a:pt x="54" y="234"/>
                  </a:cubicBezTo>
                  <a:cubicBezTo>
                    <a:pt x="58" y="186"/>
                    <a:pt x="79" y="143"/>
                    <a:pt x="111" y="111"/>
                  </a:cubicBezTo>
                  <a:cubicBezTo>
                    <a:pt x="143" y="79"/>
                    <a:pt x="186" y="58"/>
                    <a:pt x="234" y="54"/>
                  </a:cubicBezTo>
                  <a:cubicBezTo>
                    <a:pt x="234" y="46"/>
                    <a:pt x="234" y="46"/>
                    <a:pt x="234" y="46"/>
                  </a:cubicBezTo>
                  <a:cubicBezTo>
                    <a:pt x="234" y="37"/>
                    <a:pt x="241" y="30"/>
                    <a:pt x="250" y="30"/>
                  </a:cubicBezTo>
                  <a:cubicBezTo>
                    <a:pt x="259" y="30"/>
                    <a:pt x="267" y="37"/>
                    <a:pt x="267" y="46"/>
                  </a:cubicBezTo>
                  <a:cubicBezTo>
                    <a:pt x="267" y="54"/>
                    <a:pt x="267" y="54"/>
                    <a:pt x="267" y="54"/>
                  </a:cubicBezTo>
                  <a:cubicBezTo>
                    <a:pt x="315" y="58"/>
                    <a:pt x="357" y="79"/>
                    <a:pt x="389" y="111"/>
                  </a:cubicBezTo>
                  <a:cubicBezTo>
                    <a:pt x="421" y="143"/>
                    <a:pt x="442" y="186"/>
                    <a:pt x="446" y="234"/>
                  </a:cubicBezTo>
                  <a:cubicBezTo>
                    <a:pt x="455" y="234"/>
                    <a:pt x="455" y="234"/>
                    <a:pt x="455" y="234"/>
                  </a:cubicBezTo>
                  <a:cubicBezTo>
                    <a:pt x="464" y="234"/>
                    <a:pt x="471" y="241"/>
                    <a:pt x="471" y="251"/>
                  </a:cubicBezTo>
                  <a:cubicBezTo>
                    <a:pt x="471" y="260"/>
                    <a:pt x="464" y="267"/>
                    <a:pt x="455" y="2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18" name="Freeform 46"/>
            <p:cNvSpPr>
              <a:spLocks/>
            </p:cNvSpPr>
            <p:nvPr/>
          </p:nvSpPr>
          <p:spPr bwMode="auto">
            <a:xfrm>
              <a:off x="966788" y="3043238"/>
              <a:ext cx="96838" cy="117475"/>
            </a:xfrm>
            <a:custGeom>
              <a:avLst/>
              <a:gdLst>
                <a:gd name="T0" fmla="*/ 16 w 33"/>
                <a:gd name="T1" fmla="*/ 40 h 40"/>
                <a:gd name="T2" fmla="*/ 33 w 33"/>
                <a:gd name="T3" fmla="*/ 24 h 40"/>
                <a:gd name="T4" fmla="*/ 33 w 33"/>
                <a:gd name="T5" fmla="*/ 0 h 40"/>
                <a:gd name="T6" fmla="*/ 16 w 33"/>
                <a:gd name="T7" fmla="*/ 0 h 40"/>
                <a:gd name="T8" fmla="*/ 0 w 33"/>
                <a:gd name="T9" fmla="*/ 0 h 40"/>
                <a:gd name="T10" fmla="*/ 0 w 33"/>
                <a:gd name="T11" fmla="*/ 24 h 40"/>
                <a:gd name="T12" fmla="*/ 16 w 33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0">
                  <a:moveTo>
                    <a:pt x="16" y="40"/>
                  </a:moveTo>
                  <a:cubicBezTo>
                    <a:pt x="25" y="40"/>
                    <a:pt x="33" y="33"/>
                    <a:pt x="33" y="24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7" y="0"/>
                    <a:pt x="22" y="0"/>
                    <a:pt x="16" y="0"/>
                  </a:cubicBezTo>
                  <a:cubicBezTo>
                    <a:pt x="11" y="0"/>
                    <a:pt x="5" y="0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3"/>
                    <a:pt x="7" y="40"/>
                    <a:pt x="1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19" name="Freeform 47"/>
            <p:cNvSpPr>
              <a:spLocks/>
            </p:cNvSpPr>
            <p:nvPr/>
          </p:nvSpPr>
          <p:spPr bwMode="auto">
            <a:xfrm>
              <a:off x="966788" y="4079875"/>
              <a:ext cx="96838" cy="115888"/>
            </a:xfrm>
            <a:custGeom>
              <a:avLst/>
              <a:gdLst>
                <a:gd name="T0" fmla="*/ 16 w 33"/>
                <a:gd name="T1" fmla="*/ 0 h 40"/>
                <a:gd name="T2" fmla="*/ 0 w 33"/>
                <a:gd name="T3" fmla="*/ 17 h 40"/>
                <a:gd name="T4" fmla="*/ 0 w 33"/>
                <a:gd name="T5" fmla="*/ 40 h 40"/>
                <a:gd name="T6" fmla="*/ 16 w 33"/>
                <a:gd name="T7" fmla="*/ 40 h 40"/>
                <a:gd name="T8" fmla="*/ 33 w 33"/>
                <a:gd name="T9" fmla="*/ 40 h 40"/>
                <a:gd name="T10" fmla="*/ 33 w 33"/>
                <a:gd name="T11" fmla="*/ 17 h 40"/>
                <a:gd name="T12" fmla="*/ 16 w 33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0">
                  <a:moveTo>
                    <a:pt x="16" y="0"/>
                  </a:moveTo>
                  <a:cubicBezTo>
                    <a:pt x="7" y="0"/>
                    <a:pt x="0" y="7"/>
                    <a:pt x="0" y="1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5" y="40"/>
                    <a:pt x="11" y="40"/>
                    <a:pt x="16" y="40"/>
                  </a:cubicBezTo>
                  <a:cubicBezTo>
                    <a:pt x="22" y="40"/>
                    <a:pt x="27" y="40"/>
                    <a:pt x="33" y="4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20" name="Freeform 48"/>
            <p:cNvSpPr>
              <a:spLocks/>
            </p:cNvSpPr>
            <p:nvPr/>
          </p:nvSpPr>
          <p:spPr bwMode="auto">
            <a:xfrm>
              <a:off x="434976" y="3571875"/>
              <a:ext cx="120650" cy="96838"/>
            </a:xfrm>
            <a:custGeom>
              <a:avLst/>
              <a:gdLst>
                <a:gd name="T0" fmla="*/ 41 w 41"/>
                <a:gd name="T1" fmla="*/ 17 h 33"/>
                <a:gd name="T2" fmla="*/ 24 w 41"/>
                <a:gd name="T3" fmla="*/ 0 h 33"/>
                <a:gd name="T4" fmla="*/ 1 w 41"/>
                <a:gd name="T5" fmla="*/ 0 h 33"/>
                <a:gd name="T6" fmla="*/ 0 w 41"/>
                <a:gd name="T7" fmla="*/ 17 h 33"/>
                <a:gd name="T8" fmla="*/ 1 w 41"/>
                <a:gd name="T9" fmla="*/ 33 h 33"/>
                <a:gd name="T10" fmla="*/ 24 w 41"/>
                <a:gd name="T11" fmla="*/ 33 h 33"/>
                <a:gd name="T12" fmla="*/ 41 w 41"/>
                <a:gd name="T1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33">
                  <a:moveTo>
                    <a:pt x="41" y="17"/>
                  </a:moveTo>
                  <a:cubicBezTo>
                    <a:pt x="41" y="7"/>
                    <a:pt x="33" y="0"/>
                    <a:pt x="2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6"/>
                    <a:pt x="0" y="11"/>
                    <a:pt x="0" y="17"/>
                  </a:cubicBezTo>
                  <a:cubicBezTo>
                    <a:pt x="0" y="22"/>
                    <a:pt x="1" y="28"/>
                    <a:pt x="1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33" y="33"/>
                    <a:pt x="41" y="26"/>
                    <a:pt x="4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21" name="Freeform 49"/>
            <p:cNvSpPr>
              <a:spLocks/>
            </p:cNvSpPr>
            <p:nvPr/>
          </p:nvSpPr>
          <p:spPr bwMode="auto">
            <a:xfrm>
              <a:off x="1474788" y="3571875"/>
              <a:ext cx="119063" cy="96838"/>
            </a:xfrm>
            <a:custGeom>
              <a:avLst/>
              <a:gdLst>
                <a:gd name="T0" fmla="*/ 39 w 40"/>
                <a:gd name="T1" fmla="*/ 0 h 33"/>
                <a:gd name="T2" fmla="*/ 16 w 40"/>
                <a:gd name="T3" fmla="*/ 0 h 33"/>
                <a:gd name="T4" fmla="*/ 0 w 40"/>
                <a:gd name="T5" fmla="*/ 17 h 33"/>
                <a:gd name="T6" fmla="*/ 16 w 40"/>
                <a:gd name="T7" fmla="*/ 33 h 33"/>
                <a:gd name="T8" fmla="*/ 39 w 40"/>
                <a:gd name="T9" fmla="*/ 33 h 33"/>
                <a:gd name="T10" fmla="*/ 40 w 40"/>
                <a:gd name="T11" fmla="*/ 17 h 33"/>
                <a:gd name="T12" fmla="*/ 39 w 40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3">
                  <a:moveTo>
                    <a:pt x="39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6"/>
                    <a:pt x="7" y="33"/>
                    <a:pt x="16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28"/>
                    <a:pt x="40" y="22"/>
                    <a:pt x="40" y="17"/>
                  </a:cubicBezTo>
                  <a:cubicBezTo>
                    <a:pt x="40" y="11"/>
                    <a:pt x="40" y="6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22" name="Oval 50"/>
            <p:cNvSpPr>
              <a:spLocks noChangeArrowheads="1"/>
            </p:cNvSpPr>
            <p:nvPr/>
          </p:nvSpPr>
          <p:spPr bwMode="auto">
            <a:xfrm>
              <a:off x="925513" y="3532188"/>
              <a:ext cx="176213" cy="174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652463" y="3254375"/>
              <a:ext cx="723900" cy="730250"/>
            </a:xfrm>
            <a:custGeom>
              <a:avLst/>
              <a:gdLst>
                <a:gd name="T0" fmla="*/ 106 w 246"/>
                <a:gd name="T1" fmla="*/ 86 h 249"/>
                <a:gd name="T2" fmla="*/ 109 w 246"/>
                <a:gd name="T3" fmla="*/ 89 h 249"/>
                <a:gd name="T4" fmla="*/ 123 w 246"/>
                <a:gd name="T5" fmla="*/ 86 h 249"/>
                <a:gd name="T6" fmla="*/ 162 w 246"/>
                <a:gd name="T7" fmla="*/ 125 h 249"/>
                <a:gd name="T8" fmla="*/ 159 w 246"/>
                <a:gd name="T9" fmla="*/ 139 h 249"/>
                <a:gd name="T10" fmla="*/ 162 w 246"/>
                <a:gd name="T11" fmla="*/ 142 h 249"/>
                <a:gd name="T12" fmla="*/ 246 w 246"/>
                <a:gd name="T13" fmla="*/ 0 h 249"/>
                <a:gd name="T14" fmla="*/ 106 w 246"/>
                <a:gd name="T15" fmla="*/ 86 h 249"/>
                <a:gd name="T16" fmla="*/ 123 w 246"/>
                <a:gd name="T17" fmla="*/ 163 h 249"/>
                <a:gd name="T18" fmla="*/ 84 w 246"/>
                <a:gd name="T19" fmla="*/ 125 h 249"/>
                <a:gd name="T20" fmla="*/ 87 w 246"/>
                <a:gd name="T21" fmla="*/ 110 h 249"/>
                <a:gd name="T22" fmla="*/ 85 w 246"/>
                <a:gd name="T23" fmla="*/ 107 h 249"/>
                <a:gd name="T24" fmla="*/ 0 w 246"/>
                <a:gd name="T25" fmla="*/ 249 h 249"/>
                <a:gd name="T26" fmla="*/ 140 w 246"/>
                <a:gd name="T27" fmla="*/ 163 h 249"/>
                <a:gd name="T28" fmla="*/ 138 w 246"/>
                <a:gd name="T29" fmla="*/ 160 h 249"/>
                <a:gd name="T30" fmla="*/ 123 w 246"/>
                <a:gd name="T31" fmla="*/ 163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6" h="249">
                  <a:moveTo>
                    <a:pt x="106" y="86"/>
                  </a:moveTo>
                  <a:cubicBezTo>
                    <a:pt x="109" y="89"/>
                    <a:pt x="109" y="89"/>
                    <a:pt x="109" y="89"/>
                  </a:cubicBezTo>
                  <a:cubicBezTo>
                    <a:pt x="113" y="87"/>
                    <a:pt x="118" y="86"/>
                    <a:pt x="123" y="86"/>
                  </a:cubicBezTo>
                  <a:cubicBezTo>
                    <a:pt x="145" y="86"/>
                    <a:pt x="162" y="103"/>
                    <a:pt x="162" y="125"/>
                  </a:cubicBezTo>
                  <a:cubicBezTo>
                    <a:pt x="162" y="130"/>
                    <a:pt x="161" y="135"/>
                    <a:pt x="159" y="139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246" y="0"/>
                    <a:pt x="246" y="0"/>
                    <a:pt x="246" y="0"/>
                  </a:cubicBezTo>
                  <a:lnTo>
                    <a:pt x="106" y="86"/>
                  </a:lnTo>
                  <a:close/>
                  <a:moveTo>
                    <a:pt x="123" y="163"/>
                  </a:moveTo>
                  <a:cubicBezTo>
                    <a:pt x="102" y="163"/>
                    <a:pt x="84" y="146"/>
                    <a:pt x="84" y="125"/>
                  </a:cubicBezTo>
                  <a:cubicBezTo>
                    <a:pt x="84" y="119"/>
                    <a:pt x="86" y="114"/>
                    <a:pt x="87" y="110"/>
                  </a:cubicBezTo>
                  <a:cubicBezTo>
                    <a:pt x="85" y="107"/>
                    <a:pt x="85" y="107"/>
                    <a:pt x="85" y="107"/>
                  </a:cubicBezTo>
                  <a:cubicBezTo>
                    <a:pt x="0" y="249"/>
                    <a:pt x="0" y="249"/>
                    <a:pt x="0" y="249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38" y="160"/>
                    <a:pt x="138" y="160"/>
                    <a:pt x="138" y="160"/>
                  </a:cubicBezTo>
                  <a:cubicBezTo>
                    <a:pt x="133" y="162"/>
                    <a:pt x="128" y="163"/>
                    <a:pt x="123" y="1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  <p:sp>
          <p:nvSpPr>
            <p:cNvPr id="124" name="Freeform 52"/>
            <p:cNvSpPr>
              <a:spLocks/>
            </p:cNvSpPr>
            <p:nvPr/>
          </p:nvSpPr>
          <p:spPr bwMode="auto">
            <a:xfrm>
              <a:off x="935038" y="2698750"/>
              <a:ext cx="158750" cy="158750"/>
            </a:xfrm>
            <a:custGeom>
              <a:avLst/>
              <a:gdLst>
                <a:gd name="T0" fmla="*/ 27 w 54"/>
                <a:gd name="T1" fmla="*/ 0 h 54"/>
                <a:gd name="T2" fmla="*/ 0 w 54"/>
                <a:gd name="T3" fmla="*/ 27 h 54"/>
                <a:gd name="T4" fmla="*/ 0 w 54"/>
                <a:gd name="T5" fmla="*/ 54 h 54"/>
                <a:gd name="T6" fmla="*/ 29 w 54"/>
                <a:gd name="T7" fmla="*/ 52 h 54"/>
                <a:gd name="T8" fmla="*/ 29 w 54"/>
                <a:gd name="T9" fmla="*/ 52 h 54"/>
                <a:gd name="T10" fmla="*/ 54 w 54"/>
                <a:gd name="T11" fmla="*/ 53 h 54"/>
                <a:gd name="T12" fmla="*/ 54 w 54"/>
                <a:gd name="T13" fmla="*/ 27 h 54"/>
                <a:gd name="T14" fmla="*/ 27 w 54"/>
                <a:gd name="T15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4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0" y="53"/>
                    <a:pt x="1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38" y="52"/>
                    <a:pt x="46" y="52"/>
                    <a:pt x="54" y="53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38" tIns="34270" rIns="68538" bIns="34270"/>
            <a:lstStyle/>
            <a:p>
              <a:pPr defTabSz="685310">
                <a:defRPr/>
              </a:pPr>
              <a:endParaRPr lang="zh-CN" altLang="en-US" sz="1013"/>
            </a:p>
          </p:txBody>
        </p:sp>
      </p:grpSp>
      <p:grpSp>
        <p:nvGrpSpPr>
          <p:cNvPr id="43016" name="Group 24"/>
          <p:cNvGrpSpPr>
            <a:grpSpLocks noChangeAspect="1"/>
          </p:cNvGrpSpPr>
          <p:nvPr/>
        </p:nvGrpSpPr>
        <p:grpSpPr>
          <a:xfrm>
            <a:off x="6321933" y="3224571"/>
            <a:ext cx="269834" cy="304443"/>
            <a:chOff x="5513440" y="1766202"/>
            <a:chExt cx="429274" cy="484183"/>
          </a:xfrm>
          <a:solidFill>
            <a:schemeClr val="accent3"/>
          </a:solidFill>
        </p:grpSpPr>
        <p:sp>
          <p:nvSpPr>
            <p:cNvPr id="126" name="Freeform 147"/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5310">
                <a:defRPr/>
              </a:pPr>
              <a:endParaRPr lang="en-US" sz="1349"/>
            </a:p>
          </p:txBody>
        </p:sp>
        <p:sp>
          <p:nvSpPr>
            <p:cNvPr id="127" name="Freeform 148"/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5310">
                <a:defRPr/>
              </a:pPr>
              <a:endParaRPr lang="en-US" sz="1349"/>
            </a:p>
          </p:txBody>
        </p:sp>
        <p:sp>
          <p:nvSpPr>
            <p:cNvPr id="128" name="Freeform 149"/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5310">
                <a:defRPr/>
              </a:pPr>
              <a:endParaRPr lang="en-US" sz="1349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E0E9DA8-9978-5E61-C299-38803AFB2F7B}"/>
              </a:ext>
            </a:extLst>
          </p:cNvPr>
          <p:cNvSpPr txBox="1"/>
          <p:nvPr/>
        </p:nvSpPr>
        <p:spPr>
          <a:xfrm>
            <a:off x="685051" y="287249"/>
            <a:ext cx="2305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361312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750"/>
                            </p:stCondLst>
                            <p:childTnLst>
                              <p:par>
                                <p:cTn id="3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30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0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7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0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0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25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750"/>
                            </p:stCondLst>
                            <p:childTnLst>
                              <p:par>
                                <p:cTn id="5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250"/>
                            </p:stCondLst>
                            <p:childTnLst>
                              <p:par>
                                <p:cTn id="6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04" grpId="0"/>
      <p:bldP spid="113" grpId="0"/>
      <p:bldP spid="1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3153145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Data Source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02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421719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B1535B-BC84-BF88-6BA9-B39F7428EBA6}"/>
              </a:ext>
            </a:extLst>
          </p:cNvPr>
          <p:cNvSpPr txBox="1"/>
          <p:nvPr/>
        </p:nvSpPr>
        <p:spPr>
          <a:xfrm>
            <a:off x="735465" y="267494"/>
            <a:ext cx="230519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ea typeface="+mn-lt"/>
                <a:cs typeface="+mn-lt"/>
              </a:rPr>
              <a:t>Data Description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1DF3F-1EBA-077B-8769-E8CF342A22D9}"/>
              </a:ext>
            </a:extLst>
          </p:cNvPr>
          <p:cNvSpPr txBox="1"/>
          <p:nvPr/>
        </p:nvSpPr>
        <p:spPr>
          <a:xfrm>
            <a:off x="1020676" y="1374878"/>
            <a:ext cx="374332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/>
              <a:t>Data Source: Kaggle (</a:t>
            </a:r>
            <a:r>
              <a:rPr lang="en-US">
                <a:hlinkClick r:id="rId2"/>
              </a:rPr>
              <a:t>link</a:t>
            </a:r>
            <a:r>
              <a:rPr lang="en-US"/>
              <a:t>)</a:t>
            </a:r>
          </a:p>
          <a:p>
            <a:pPr>
              <a:buChar char="•"/>
            </a:pPr>
            <a:r>
              <a:rPr lang="en-US"/>
              <a:t>Total Number of Data: 14641</a:t>
            </a:r>
          </a:p>
          <a:p>
            <a:pPr>
              <a:buChar char="•"/>
            </a:pPr>
            <a:r>
              <a:rPr lang="en-US"/>
              <a:t>Columns: 15 </a:t>
            </a:r>
          </a:p>
          <a:p>
            <a:pPr>
              <a:buChar char="•"/>
            </a:pPr>
            <a:r>
              <a:rPr lang="en-US"/>
              <a:t>Data types: Numeric (4) String (11)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97A897-42CC-F25E-7B9B-9438B8922130}"/>
              </a:ext>
            </a:extLst>
          </p:cNvPr>
          <p:cNvSpPr txBox="1"/>
          <p:nvPr/>
        </p:nvSpPr>
        <p:spPr>
          <a:xfrm>
            <a:off x="1040671" y="3059888"/>
            <a:ext cx="343402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The dataset contains customer reviews from twitter about airline passengers, including additional information about each tweet, time zone, location, etc.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BCC27D-2FEB-E573-E4FE-1212CD9E8AC3}"/>
              </a:ext>
            </a:extLst>
          </p:cNvPr>
          <p:cNvSpPr txBox="1"/>
          <p:nvPr/>
        </p:nvSpPr>
        <p:spPr>
          <a:xfrm>
            <a:off x="3200400" y="23439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A1B78DF4-3B1B-108A-8BE8-DA1BFEEE1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197" y="710420"/>
            <a:ext cx="4133362" cy="375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8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FC89C48-8042-4BBA-A2EB-05870FFA060D}"/>
              </a:ext>
            </a:extLst>
          </p:cNvPr>
          <p:cNvSpPr/>
          <p:nvPr/>
        </p:nvSpPr>
        <p:spPr>
          <a:xfrm>
            <a:off x="1411" y="795"/>
            <a:ext cx="9141179" cy="51340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7" name="矩形 106"/>
          <p:cNvSpPr/>
          <p:nvPr/>
        </p:nvSpPr>
        <p:spPr>
          <a:xfrm>
            <a:off x="3497592" y="1810130"/>
            <a:ext cx="3153145" cy="10081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>
                <a:latin typeface="Arial Black" panose="020B0A04020102020204" pitchFamily="34" charset="0"/>
                <a:ea typeface="MS Song" panose="02010609030101010101" pitchFamily="49" charset="-122"/>
              </a:rPr>
              <a:t>Data Exploring</a:t>
            </a:r>
            <a:endParaRPr lang="zh-CN" altLang="en-US" sz="2800" b="1">
              <a:latin typeface="Arial Black" panose="020B0A04020102020204" pitchFamily="34" charset="0"/>
              <a:ea typeface="MS Song" panose="02010609030101010101" pitchFamily="49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254279" y="1810130"/>
            <a:ext cx="1151888" cy="10081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998">
                <a:solidFill>
                  <a:schemeClr val="accent1"/>
                </a:solidFill>
              </a:rPr>
              <a:t>03</a:t>
            </a:r>
            <a:endParaRPr lang="zh-CN" altLang="en-US" sz="5998">
              <a:solidFill>
                <a:schemeClr val="accent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73C5C6-8264-46C8-BEEB-7DACEE525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3"/>
          <a:stretch/>
        </p:blipFill>
        <p:spPr>
          <a:xfrm>
            <a:off x="0" y="1126328"/>
            <a:ext cx="1776408" cy="4018760"/>
          </a:xfrm>
          <a:prstGeom prst="rect">
            <a:avLst/>
          </a:prstGeom>
          <a:solidFill>
            <a:srgbClr val="2A5BA8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DD440E-87C2-4FE7-947E-D57D9372F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45870"/>
          <a:stretch/>
        </p:blipFill>
        <p:spPr>
          <a:xfrm>
            <a:off x="7413753" y="1126328"/>
            <a:ext cx="1730247" cy="4018760"/>
          </a:xfrm>
          <a:prstGeom prst="rect">
            <a:avLst/>
          </a:prstGeom>
          <a:solidFill>
            <a:srgbClr val="2A5BA8"/>
          </a:solidFill>
        </p:spPr>
      </p:pic>
    </p:spTree>
    <p:extLst>
      <p:ext uri="{BB962C8B-B14F-4D97-AF65-F5344CB8AC3E}">
        <p14:creationId xmlns:p14="http://schemas.microsoft.com/office/powerpoint/2010/main" val="11962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 txBox="1">
            <a:spLocks/>
          </p:cNvSpPr>
          <p:nvPr/>
        </p:nvSpPr>
        <p:spPr>
          <a:xfrm>
            <a:off x="4164415" y="3903808"/>
            <a:ext cx="1241534" cy="2334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68538" tIns="34270" rIns="68538" bIns="3427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</a:rPr>
              <a:t>汇报：张三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41177" y="2410612"/>
            <a:ext cx="753968" cy="253747"/>
          </a:xfrm>
          <a:prstGeom prst="rect">
            <a:avLst/>
          </a:prstGeom>
          <a:noFill/>
        </p:spPr>
        <p:txBody>
          <a:bodyPr wrap="none" lIns="68538" tIns="34270" rIns="68538" bIns="34270" rtlCol="0">
            <a:spAutoFit/>
          </a:bodyPr>
          <a:lstStyle/>
          <a:p>
            <a:pPr defTabSz="911427">
              <a:spcBef>
                <a:spcPct val="20000"/>
              </a:spcBef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0" name="Text Placeholder 11"/>
          <p:cNvSpPr txBox="1">
            <a:spLocks/>
          </p:cNvSpPr>
          <p:nvPr/>
        </p:nvSpPr>
        <p:spPr>
          <a:xfrm>
            <a:off x="4676654" y="3138518"/>
            <a:ext cx="2324432" cy="353509"/>
          </a:xfrm>
          <a:prstGeom prst="rect">
            <a:avLst/>
          </a:prstGeom>
        </p:spPr>
        <p:txBody>
          <a:bodyPr lIns="68538" tIns="34270" rIns="68538" bIns="3427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1427">
              <a:buNone/>
            </a:pPr>
            <a:r>
              <a:rPr lang="zh-CN" altLang="en-US" sz="1199">
                <a:solidFill>
                  <a:schemeClr val="bg1"/>
                </a:solidFill>
                <a:latin typeface="MS Song" panose="02010609030101010101" pitchFamily="49" charset="-122"/>
                <a:ea typeface="MS Song" panose="02010609030101010101" pitchFamily="49" charset="-122"/>
                <a:sym typeface="Arial" pitchFamily="34" charset="0"/>
              </a:rPr>
              <a:t>单击编辑标题</a:t>
            </a:r>
            <a:endParaRPr lang="en-US" altLang="zh-CN" sz="1199">
              <a:solidFill>
                <a:schemeClr val="bg1"/>
              </a:solidFill>
              <a:latin typeface="MS Song" panose="02010609030101010101" pitchFamily="49" charset="-122"/>
              <a:ea typeface="MS Song" panose="02010609030101010101" pitchFamily="49" charset="-122"/>
              <a:sym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EAC844-A707-1184-6DB4-D0F4C9418DD3}"/>
              </a:ext>
            </a:extLst>
          </p:cNvPr>
          <p:cNvSpPr txBox="1"/>
          <p:nvPr/>
        </p:nvSpPr>
        <p:spPr>
          <a:xfrm>
            <a:off x="665566" y="278511"/>
            <a:ext cx="2305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5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Exploring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38E259-D534-E66C-60CE-812356184973}"/>
              </a:ext>
            </a:extLst>
          </p:cNvPr>
          <p:cNvSpPr txBox="1"/>
          <p:nvPr/>
        </p:nvSpPr>
        <p:spPr>
          <a:xfrm>
            <a:off x="667172" y="812755"/>
            <a:ext cx="35734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1.Total Tweet Count Per Airline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9B4C58-F095-211A-25EB-1FA4963F7BDE}"/>
              </a:ext>
            </a:extLst>
          </p:cNvPr>
          <p:cNvSpPr txBox="1"/>
          <p:nvPr/>
        </p:nvSpPr>
        <p:spPr>
          <a:xfrm>
            <a:off x="3200400" y="23439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00ABB268-0449-8F45-2745-7C0619B76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89" y="1188026"/>
            <a:ext cx="5448891" cy="37687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CD47C7-3AA1-2B04-4FD8-763B554BC852}"/>
              </a:ext>
            </a:extLst>
          </p:cNvPr>
          <p:cNvSpPr txBox="1"/>
          <p:nvPr/>
        </p:nvSpPr>
        <p:spPr>
          <a:xfrm>
            <a:off x="6401968" y="1653831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/>
              <a:t>United Airlines has the highest number of tweets, followed by US Airways and American Airlines. </a:t>
            </a:r>
          </a:p>
          <a:p>
            <a:pPr>
              <a:buChar char="•"/>
            </a:pPr>
            <a:r>
              <a:rPr lang="en-US"/>
              <a:t>The lowest number of tweets belongs to Virgin America.</a:t>
            </a:r>
          </a:p>
        </p:txBody>
      </p:sp>
    </p:spTree>
    <p:extLst>
      <p:ext uri="{BB962C8B-B14F-4D97-AF65-F5344CB8AC3E}">
        <p14:creationId xmlns:p14="http://schemas.microsoft.com/office/powerpoint/2010/main" val="81301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自定义 64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A5BA8"/>
      </a:accent1>
      <a:accent2>
        <a:srgbClr val="48AC92"/>
      </a:accent2>
      <a:accent3>
        <a:srgbClr val="2A5BA8"/>
      </a:accent3>
      <a:accent4>
        <a:srgbClr val="48AC92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AFB1BBC7ABF94BAAB070F14EFFEEF2" ma:contentTypeVersion="2" ma:contentTypeDescription="Create a new document." ma:contentTypeScope="" ma:versionID="8eb426ba742457eb82a77fca3b0bd475">
  <xsd:schema xmlns:xsd="http://www.w3.org/2001/XMLSchema" xmlns:xs="http://www.w3.org/2001/XMLSchema" xmlns:p="http://schemas.microsoft.com/office/2006/metadata/properties" xmlns:ns2="23a92a3c-c112-4885-8547-0b6beef67a32" targetNamespace="http://schemas.microsoft.com/office/2006/metadata/properties" ma:root="true" ma:fieldsID="d11e2c986d9d1d4ef27168b4e7e35abb" ns2:_="">
    <xsd:import namespace="23a92a3c-c112-4885-8547-0b6beef67a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a92a3c-c112-4885-8547-0b6beef67a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15C335-330D-4BB7-BDC6-9B625AA9CA56}">
  <ds:schemaRefs>
    <ds:schemaRef ds:uri="23a92a3c-c112-4885-8547-0b6beef67a3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1579F24-D860-4423-82F2-B4F806E693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93863D4-EC12-425C-B4B9-7412B2F9B7AD}">
  <ds:schemaRefs>
    <ds:schemaRef ds:uri="23a92a3c-c112-4885-8547-0b6beef67a3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33</Slides>
  <Notes>25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Group4 Project PPT</dc:title>
  <dc:creator>Administrator</dc:creator>
  <cp:revision>2</cp:revision>
  <dcterms:created xsi:type="dcterms:W3CDTF">2017-06-21T11:46:45Z</dcterms:created>
  <dcterms:modified xsi:type="dcterms:W3CDTF">2023-04-26T23:53:37Z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0x01010026AFB1BBC7ABF94BAAB070F14EFFEEF2</vt:lpwstr>
  </property>
</Properties>
</file>